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5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5" autoAdjust="0"/>
    <p:restoredTop sz="94717" autoAdjust="0"/>
  </p:normalViewPr>
  <p:slideViewPr>
    <p:cSldViewPr>
      <p:cViewPr varScale="1">
        <p:scale>
          <a:sx n="78" d="100"/>
          <a:sy n="78" d="100"/>
        </p:scale>
        <p:origin x="159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1EFEC-6BC0-4278-8DDC-1F030140F96A}" type="datetimeFigureOut">
              <a:rPr lang="en-US" smtClean="0"/>
              <a:pPr/>
              <a:t>12/7/2025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3B81E-F49F-4A44-B9D1-22323C7D30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27384"/>
            <a:ext cx="9144001" cy="68853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691680" y="3212976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>
                <a:latin typeface="Arial Black" pitchFamily="34" charset="0"/>
              </a:rPr>
              <a:t>IGIENA </a:t>
            </a:r>
          </a:p>
          <a:p>
            <a:pPr algn="ctr"/>
            <a:r>
              <a:rPr lang="ro-RO" sz="4000" b="1" dirty="0">
                <a:latin typeface="Arial Black" pitchFamily="34" charset="0"/>
              </a:rPr>
              <a:t>LOCUINȚEI</a:t>
            </a:r>
            <a:endParaRPr lang="en-US" sz="4000" b="1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Яндекс.Фот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72100" cy="3619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80112" y="548681"/>
            <a:ext cx="32403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800" b="1" dirty="0"/>
              <a:t>Locuința</a:t>
            </a:r>
            <a:r>
              <a:rPr lang="ro-RO" sz="2800" dirty="0"/>
              <a:t> este spațiul în care locuim, în care ne petrecem cea mai mare parte din timpul vieții noastre.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4005064"/>
            <a:ext cx="78488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000" b="1" dirty="0">
                <a:solidFill>
                  <a:schemeClr val="accent1">
                    <a:lumMod val="75000"/>
                  </a:schemeClr>
                </a:solidFill>
              </a:rPr>
              <a:t>Casa în care locuim, indiferent de mărimea ei, trebuie să fie primitoare, bine îngrijită și curată.</a:t>
            </a:r>
            <a:endParaRPr 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3408"/>
            <a:ext cx="914400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67544" y="5589240"/>
            <a:ext cx="84249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200" b="1" dirty="0">
                <a:solidFill>
                  <a:schemeClr val="accent1">
                    <a:lumMod val="75000"/>
                  </a:schemeClr>
                </a:solidFill>
              </a:rPr>
              <a:t>O casă curată și ordonată este un loc în care simțim bucurie  și bună dispoziție.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AutoShape 4" descr="bacteri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AutoShape 6" descr="bacteri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8" name="AutoShape 8" descr="bacteri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0" name="AutoShape 10" descr="bacteri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94" name="AutoShape 14" descr="Surprinzator, nu pe vasul de toaleta! Unde se gasesc cei mai multi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76584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430016" y="4348439"/>
            <a:ext cx="44999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00" b="1" dirty="0">
                <a:solidFill>
                  <a:srgbClr val="0070C0"/>
                </a:solidFill>
              </a:rPr>
              <a:t>Microbii </a:t>
            </a:r>
            <a:r>
              <a:rPr lang="vi-VN" sz="2200" dirty="0">
                <a:solidFill>
                  <a:srgbClr val="0070C0"/>
                </a:solidFill>
              </a:rPr>
              <a:t>sunt micrororganisme care se găsesc practic pretutindeni: aer, apă, sol, organisme vii, suprafețe, mâncare</a:t>
            </a:r>
            <a:r>
              <a:rPr lang="ro-RO" sz="2200" dirty="0">
                <a:solidFill>
                  <a:srgbClr val="0070C0"/>
                </a:solidFill>
                <a:latin typeface="Arial Black" panose="020B0A04020102020204" pitchFamily="34" charset="0"/>
              </a:rPr>
              <a:t>, iar aceștia trebuie eliminați.</a:t>
            </a:r>
            <a:endParaRPr lang="en-US" sz="22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192688" cy="5379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551723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3600" b="1" dirty="0">
                <a:solidFill>
                  <a:srgbClr val="0070C0"/>
                </a:solidFill>
              </a:rPr>
              <a:t>Pentru a păstra o locuință curată, trebuie:</a:t>
            </a:r>
            <a:endParaRPr lang="en-US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2070" y="0"/>
            <a:ext cx="1686354" cy="165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873" y="0"/>
            <a:ext cx="1152127" cy="166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39952" y="260648"/>
            <a:ext cx="28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Să ștergi praful de pe mobilă cât mai des;</a:t>
            </a:r>
            <a:endParaRPr lang="en-US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124744"/>
            <a:ext cx="17780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916832"/>
            <a:ext cx="1711318" cy="2859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3573016"/>
            <a:ext cx="1800200" cy="2177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4005064"/>
            <a:ext cx="3067844" cy="164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15816" y="0"/>
            <a:ext cx="1249683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051720" y="1988840"/>
            <a:ext cx="1656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Să speli podeaua;</a:t>
            </a:r>
            <a:endParaRPr lang="en-US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68144" y="2348880"/>
            <a:ext cx="1944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Să ții hainele în ordine și curate în dulap;</a:t>
            </a:r>
            <a:endParaRPr lang="en-US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536" y="4221088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Să arunci gunoiul la tomberon;</a:t>
            </a:r>
            <a:endParaRPr lang="en-US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2040" y="5589240"/>
            <a:ext cx="4211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- Să speli vasele după ce ai mâncat și să nu le lași murdare pe masă sau în chiuvetă.</a:t>
            </a:r>
            <a:endParaRPr lang="en-US" sz="2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7156175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95736" y="2204864"/>
            <a:ext cx="46805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4400" dirty="0">
                <a:latin typeface="Arial" pitchFamily="34" charset="0"/>
                <a:cs typeface="Arial" pitchFamily="34" charset="0"/>
              </a:rPr>
              <a:t>„Curătenia </a:t>
            </a:r>
          </a:p>
          <a:p>
            <a:pPr algn="ctr"/>
            <a:r>
              <a:rPr lang="ro-RO" sz="4400" dirty="0">
                <a:latin typeface="Arial" pitchFamily="34" charset="0"/>
                <a:cs typeface="Arial" pitchFamily="34" charset="0"/>
              </a:rPr>
              <a:t>este mama sănătății”</a:t>
            </a:r>
            <a:endParaRPr lang="en-US" sz="4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154</Words>
  <Application>Microsoft Office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Cristina Raducea</cp:lastModifiedBy>
  <cp:revision>236</cp:revision>
  <dcterms:created xsi:type="dcterms:W3CDTF">2020-05-03T16:36:29Z</dcterms:created>
  <dcterms:modified xsi:type="dcterms:W3CDTF">2025-12-06T23:41:04Z</dcterms:modified>
</cp:coreProperties>
</file>