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2" r:id="rId5"/>
    <p:sldId id="261" r:id="rId6"/>
    <p:sldId id="348" r:id="rId7"/>
    <p:sldId id="349" r:id="rId8"/>
    <p:sldId id="350" r:id="rId9"/>
    <p:sldId id="346" r:id="rId10"/>
    <p:sldId id="347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61CE64-E7DD-EDAA-4449-15840300BAF8}" v="247" dt="2026-03-05T08:15:18.7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8F182-251F-4DF7-858F-3D38F0BAF91A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332E9-C458-4855-BC6B-3CD0F7092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0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9523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4363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5" name="Google Shape;4165;gcc9050bdf8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6" name="Google Shape;4166;gcc9050bdf8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8A33-58AB-4C58-9ED8-E361407FD5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7B30BA-0FD0-4322-90FC-1B58FA648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2F156-5DBA-4668-9674-9D7EA2EE1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AFB8B-A48A-4ADB-92A3-186C8A8B1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85C29-CE03-4EE4-A3A3-748D63939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04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D0C1F-0E41-4045-A67C-EB55F59B9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D573AD-B1C3-44E8-9896-37C36E3D49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29B2B-05AC-4AFA-A3E3-E3DD7ADDB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D4C82-1D23-4D81-9729-81ED6CB05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FC67A-63BE-47DF-BFF8-BC9B56EA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0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3683B2-58E5-464A-A3FD-2CBF7335CA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476F03-2CEE-4902-956C-2FA199B41D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F3A7F-9CB9-4FF5-858D-9AD5A0873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E23DC-3C81-40F6-B1A8-1AF8E2376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5A86E-0958-4665-8829-AD87F5CB5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61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oogle Shape;39;p4"/>
          <p:cNvGrpSpPr/>
          <p:nvPr/>
        </p:nvGrpSpPr>
        <p:grpSpPr>
          <a:xfrm>
            <a:off x="477800" y="344067"/>
            <a:ext cx="11238600" cy="6170000"/>
            <a:chOff x="358350" y="258050"/>
            <a:chExt cx="8428950" cy="4627500"/>
          </a:xfrm>
        </p:grpSpPr>
        <p:sp>
          <p:nvSpPr>
            <p:cNvPr id="40" name="Google Shape;40;p4"/>
            <p:cNvSpPr/>
            <p:nvPr/>
          </p:nvSpPr>
          <p:spPr>
            <a:xfrm>
              <a:off x="358350" y="258050"/>
              <a:ext cx="8427300" cy="4627500"/>
            </a:xfrm>
            <a:prstGeom prst="roundRect">
              <a:avLst>
                <a:gd name="adj" fmla="val 5555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360000" y="258050"/>
              <a:ext cx="8427300" cy="4627500"/>
            </a:xfrm>
            <a:prstGeom prst="roundRect">
              <a:avLst>
                <a:gd name="adj" fmla="val 5555"/>
              </a:avLst>
            </a:prstGeom>
            <a:gradFill>
              <a:gsLst>
                <a:gs pos="0">
                  <a:schemeClr val="lt1"/>
                </a:gs>
                <a:gs pos="100000">
                  <a:srgbClr val="66BEE9">
                    <a:alpha val="34509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2" name="Google Shape;42;p4"/>
            <p:cNvGrpSpPr/>
            <p:nvPr/>
          </p:nvGrpSpPr>
          <p:grpSpPr>
            <a:xfrm rot="10800000" flipH="1">
              <a:off x="4159199" y="4657459"/>
              <a:ext cx="825589" cy="93999"/>
              <a:chOff x="5718423" y="809024"/>
              <a:chExt cx="830071" cy="94500"/>
            </a:xfrm>
          </p:grpSpPr>
          <p:sp>
            <p:nvSpPr>
              <p:cNvPr id="43" name="Google Shape;43;p4"/>
              <p:cNvSpPr/>
              <p:nvPr/>
            </p:nvSpPr>
            <p:spPr>
              <a:xfrm>
                <a:off x="5718423" y="809024"/>
                <a:ext cx="94500" cy="94500"/>
              </a:xfrm>
              <a:prstGeom prst="ellipse">
                <a:avLst/>
              </a:prstGeom>
              <a:solidFill>
                <a:srgbClr val="E27B83">
                  <a:alpha val="44200"/>
                </a:srgbClr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" name="Google Shape;44;p4"/>
              <p:cNvSpPr/>
              <p:nvPr/>
            </p:nvSpPr>
            <p:spPr>
              <a:xfrm>
                <a:off x="5963614" y="809024"/>
                <a:ext cx="94500" cy="94500"/>
              </a:xfrm>
              <a:prstGeom prst="ellipse">
                <a:avLst/>
              </a:prstGeom>
              <a:solidFill>
                <a:srgbClr val="E27B83">
                  <a:alpha val="44200"/>
                </a:srgbClr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" name="Google Shape;45;p4"/>
              <p:cNvSpPr/>
              <p:nvPr/>
            </p:nvSpPr>
            <p:spPr>
              <a:xfrm>
                <a:off x="6208804" y="809024"/>
                <a:ext cx="94500" cy="94500"/>
              </a:xfrm>
              <a:prstGeom prst="ellipse">
                <a:avLst/>
              </a:prstGeom>
              <a:solidFill>
                <a:srgbClr val="E27B83">
                  <a:alpha val="44200"/>
                </a:srgbClr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>
                <a:off x="6453994" y="809024"/>
                <a:ext cx="94500" cy="94500"/>
              </a:xfrm>
              <a:prstGeom prst="ellipse">
                <a:avLst/>
              </a:prstGeom>
              <a:solidFill>
                <a:srgbClr val="E27B83">
                  <a:alpha val="44200"/>
                </a:srgbClr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" name="Google Shape;47;p4"/>
            <p:cNvGrpSpPr/>
            <p:nvPr/>
          </p:nvGrpSpPr>
          <p:grpSpPr>
            <a:xfrm>
              <a:off x="720000" y="407061"/>
              <a:ext cx="7704000" cy="262500"/>
              <a:chOff x="433208" y="393425"/>
              <a:chExt cx="7704000" cy="262500"/>
            </a:xfrm>
          </p:grpSpPr>
          <p:sp>
            <p:nvSpPr>
              <p:cNvPr id="48" name="Google Shape;48;p4"/>
              <p:cNvSpPr/>
              <p:nvPr/>
            </p:nvSpPr>
            <p:spPr>
              <a:xfrm>
                <a:off x="433208" y="393425"/>
                <a:ext cx="7704000" cy="2625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 w="9525" cap="flat" cmpd="sng">
                <a:solidFill>
                  <a:srgbClr val="D2D6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9" name="Google Shape;49;p4"/>
              <p:cNvGrpSpPr/>
              <p:nvPr/>
            </p:nvGrpSpPr>
            <p:grpSpPr>
              <a:xfrm rot="10800000" flipH="1">
                <a:off x="543498" y="483688"/>
                <a:ext cx="429322" cy="93999"/>
                <a:chOff x="5840230" y="744468"/>
                <a:chExt cx="431653" cy="94500"/>
              </a:xfrm>
            </p:grpSpPr>
            <p:sp>
              <p:nvSpPr>
                <p:cNvPr id="50" name="Google Shape;50;p4"/>
                <p:cNvSpPr/>
                <p:nvPr/>
              </p:nvSpPr>
              <p:spPr>
                <a:xfrm>
                  <a:off x="5840230" y="744468"/>
                  <a:ext cx="94500" cy="945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" name="Google Shape;51;p4"/>
                <p:cNvSpPr/>
                <p:nvPr/>
              </p:nvSpPr>
              <p:spPr>
                <a:xfrm>
                  <a:off x="6008807" y="744468"/>
                  <a:ext cx="94500" cy="945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" name="Google Shape;52;p4"/>
                <p:cNvSpPr/>
                <p:nvPr/>
              </p:nvSpPr>
              <p:spPr>
                <a:xfrm>
                  <a:off x="6177384" y="744468"/>
                  <a:ext cx="94500" cy="945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960000" y="926419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6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667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2" name="Google Shape;1042;p59"/>
          <p:cNvGrpSpPr/>
          <p:nvPr/>
        </p:nvGrpSpPr>
        <p:grpSpPr>
          <a:xfrm>
            <a:off x="477800" y="344067"/>
            <a:ext cx="11238600" cy="6170000"/>
            <a:chOff x="358350" y="258050"/>
            <a:chExt cx="8428950" cy="4627500"/>
          </a:xfrm>
        </p:grpSpPr>
        <p:sp>
          <p:nvSpPr>
            <p:cNvPr id="1043" name="Google Shape;1043;p59"/>
            <p:cNvSpPr/>
            <p:nvPr/>
          </p:nvSpPr>
          <p:spPr>
            <a:xfrm>
              <a:off x="358350" y="258050"/>
              <a:ext cx="8427300" cy="4627500"/>
            </a:xfrm>
            <a:prstGeom prst="roundRect">
              <a:avLst>
                <a:gd name="adj" fmla="val 5555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4" name="Google Shape;1044;p59"/>
            <p:cNvSpPr/>
            <p:nvPr/>
          </p:nvSpPr>
          <p:spPr>
            <a:xfrm>
              <a:off x="360000" y="258050"/>
              <a:ext cx="8427300" cy="4627500"/>
            </a:xfrm>
            <a:prstGeom prst="roundRect">
              <a:avLst>
                <a:gd name="adj" fmla="val 5555"/>
              </a:avLst>
            </a:prstGeom>
            <a:gradFill>
              <a:gsLst>
                <a:gs pos="0">
                  <a:schemeClr val="lt1"/>
                </a:gs>
                <a:gs pos="100000">
                  <a:srgbClr val="66BEE9">
                    <a:alpha val="34509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045" name="Google Shape;1045;p59"/>
            <p:cNvGrpSpPr/>
            <p:nvPr/>
          </p:nvGrpSpPr>
          <p:grpSpPr>
            <a:xfrm rot="10800000" flipH="1">
              <a:off x="4159199" y="4657459"/>
              <a:ext cx="825589" cy="93999"/>
              <a:chOff x="5718423" y="809024"/>
              <a:chExt cx="830071" cy="94500"/>
            </a:xfrm>
          </p:grpSpPr>
          <p:sp>
            <p:nvSpPr>
              <p:cNvPr id="1046" name="Google Shape;1046;p59"/>
              <p:cNvSpPr/>
              <p:nvPr/>
            </p:nvSpPr>
            <p:spPr>
              <a:xfrm>
                <a:off x="5718423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7" name="Google Shape;1047;p59"/>
              <p:cNvSpPr/>
              <p:nvPr/>
            </p:nvSpPr>
            <p:spPr>
              <a:xfrm>
                <a:off x="596361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8" name="Google Shape;1048;p59"/>
              <p:cNvSpPr/>
              <p:nvPr/>
            </p:nvSpPr>
            <p:spPr>
              <a:xfrm>
                <a:off x="620880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9" name="Google Shape;1049;p59"/>
              <p:cNvSpPr/>
              <p:nvPr/>
            </p:nvSpPr>
            <p:spPr>
              <a:xfrm>
                <a:off x="645399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50" name="Google Shape;1050;p59"/>
            <p:cNvGrpSpPr/>
            <p:nvPr/>
          </p:nvGrpSpPr>
          <p:grpSpPr>
            <a:xfrm>
              <a:off x="720000" y="407061"/>
              <a:ext cx="7704000" cy="262500"/>
              <a:chOff x="433208" y="393425"/>
              <a:chExt cx="7704000" cy="262500"/>
            </a:xfrm>
          </p:grpSpPr>
          <p:sp>
            <p:nvSpPr>
              <p:cNvPr id="1051" name="Google Shape;1051;p59"/>
              <p:cNvSpPr/>
              <p:nvPr/>
            </p:nvSpPr>
            <p:spPr>
              <a:xfrm>
                <a:off x="433208" y="393425"/>
                <a:ext cx="7704000" cy="2625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 w="9525" cap="flat" cmpd="sng">
                <a:solidFill>
                  <a:srgbClr val="D2D6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052" name="Google Shape;1052;p59"/>
              <p:cNvGrpSpPr/>
              <p:nvPr/>
            </p:nvGrpSpPr>
            <p:grpSpPr>
              <a:xfrm rot="10800000" flipH="1">
                <a:off x="543498" y="483688"/>
                <a:ext cx="429322" cy="93999"/>
                <a:chOff x="5840230" y="744468"/>
                <a:chExt cx="431653" cy="94500"/>
              </a:xfrm>
            </p:grpSpPr>
            <p:sp>
              <p:nvSpPr>
                <p:cNvPr id="1053" name="Google Shape;1053;p59"/>
                <p:cNvSpPr/>
                <p:nvPr/>
              </p:nvSpPr>
              <p:spPr>
                <a:xfrm>
                  <a:off x="5840230" y="744468"/>
                  <a:ext cx="94500" cy="945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4" name="Google Shape;1054;p59"/>
                <p:cNvSpPr/>
                <p:nvPr/>
              </p:nvSpPr>
              <p:spPr>
                <a:xfrm>
                  <a:off x="6008807" y="744468"/>
                  <a:ext cx="94500" cy="945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5" name="Google Shape;1055;p59"/>
                <p:cNvSpPr/>
                <p:nvPr/>
              </p:nvSpPr>
              <p:spPr>
                <a:xfrm>
                  <a:off x="6177384" y="744468"/>
                  <a:ext cx="94500" cy="945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1056" name="Google Shape;1056;p59"/>
          <p:cNvSpPr txBox="1">
            <a:spLocks noGrp="1"/>
          </p:cNvSpPr>
          <p:nvPr>
            <p:ph type="ctrTitle"/>
          </p:nvPr>
        </p:nvSpPr>
        <p:spPr>
          <a:xfrm>
            <a:off x="6096261" y="1324033"/>
            <a:ext cx="5136000" cy="13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5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57" name="Google Shape;1057;p59"/>
          <p:cNvSpPr txBox="1">
            <a:spLocks noGrp="1"/>
          </p:cNvSpPr>
          <p:nvPr>
            <p:ph type="subTitle" idx="1"/>
          </p:nvPr>
        </p:nvSpPr>
        <p:spPr>
          <a:xfrm>
            <a:off x="6467861" y="2500477"/>
            <a:ext cx="4392800" cy="15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58" name="Google Shape;1058;p59"/>
          <p:cNvSpPr txBox="1"/>
          <p:nvPr/>
        </p:nvSpPr>
        <p:spPr>
          <a:xfrm>
            <a:off x="6096000" y="5537600"/>
            <a:ext cx="5134800" cy="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0" rIns="12190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059" name="Google Shape;1059;p59"/>
          <p:cNvSpPr txBox="1">
            <a:spLocks noGrp="1"/>
          </p:cNvSpPr>
          <p:nvPr>
            <p:ph type="subTitle" idx="2"/>
          </p:nvPr>
        </p:nvSpPr>
        <p:spPr>
          <a:xfrm>
            <a:off x="6191067" y="4940307"/>
            <a:ext cx="4946400" cy="4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5032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0" name="Google Shape;850;p48"/>
          <p:cNvGrpSpPr/>
          <p:nvPr/>
        </p:nvGrpSpPr>
        <p:grpSpPr>
          <a:xfrm>
            <a:off x="477800" y="344067"/>
            <a:ext cx="11238600" cy="6170000"/>
            <a:chOff x="358350" y="258050"/>
            <a:chExt cx="8428950" cy="4627500"/>
          </a:xfrm>
        </p:grpSpPr>
        <p:sp>
          <p:nvSpPr>
            <p:cNvPr id="851" name="Google Shape;851;p48"/>
            <p:cNvSpPr/>
            <p:nvPr/>
          </p:nvSpPr>
          <p:spPr>
            <a:xfrm>
              <a:off x="358350" y="258050"/>
              <a:ext cx="8427300" cy="4627500"/>
            </a:xfrm>
            <a:prstGeom prst="roundRect">
              <a:avLst>
                <a:gd name="adj" fmla="val 5555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2" name="Google Shape;852;p48"/>
            <p:cNvSpPr/>
            <p:nvPr/>
          </p:nvSpPr>
          <p:spPr>
            <a:xfrm>
              <a:off x="360000" y="258050"/>
              <a:ext cx="8427300" cy="4627500"/>
            </a:xfrm>
            <a:prstGeom prst="roundRect">
              <a:avLst>
                <a:gd name="adj" fmla="val 5555"/>
              </a:avLst>
            </a:prstGeom>
            <a:gradFill>
              <a:gsLst>
                <a:gs pos="0">
                  <a:schemeClr val="lt1"/>
                </a:gs>
                <a:gs pos="100000">
                  <a:srgbClr val="66BEE9">
                    <a:alpha val="34509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53" name="Google Shape;853;p48"/>
            <p:cNvGrpSpPr/>
            <p:nvPr/>
          </p:nvGrpSpPr>
          <p:grpSpPr>
            <a:xfrm rot="10800000" flipH="1">
              <a:off x="4159199" y="4657459"/>
              <a:ext cx="825589" cy="93999"/>
              <a:chOff x="5718423" y="809024"/>
              <a:chExt cx="830071" cy="94500"/>
            </a:xfrm>
          </p:grpSpPr>
          <p:sp>
            <p:nvSpPr>
              <p:cNvPr id="854" name="Google Shape;854;p48"/>
              <p:cNvSpPr/>
              <p:nvPr/>
            </p:nvSpPr>
            <p:spPr>
              <a:xfrm>
                <a:off x="5718423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5" name="Google Shape;855;p48"/>
              <p:cNvSpPr/>
              <p:nvPr/>
            </p:nvSpPr>
            <p:spPr>
              <a:xfrm>
                <a:off x="596361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48"/>
              <p:cNvSpPr/>
              <p:nvPr/>
            </p:nvSpPr>
            <p:spPr>
              <a:xfrm>
                <a:off x="620880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7" name="Google Shape;857;p48"/>
              <p:cNvSpPr/>
              <p:nvPr/>
            </p:nvSpPr>
            <p:spPr>
              <a:xfrm>
                <a:off x="6453994" y="809024"/>
                <a:ext cx="94500" cy="945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58" name="Google Shape;858;p48"/>
            <p:cNvGrpSpPr/>
            <p:nvPr/>
          </p:nvGrpSpPr>
          <p:grpSpPr>
            <a:xfrm>
              <a:off x="720000" y="407061"/>
              <a:ext cx="7704000" cy="262500"/>
              <a:chOff x="433208" y="393425"/>
              <a:chExt cx="7704000" cy="262500"/>
            </a:xfrm>
          </p:grpSpPr>
          <p:sp>
            <p:nvSpPr>
              <p:cNvPr id="859" name="Google Shape;859;p48"/>
              <p:cNvSpPr/>
              <p:nvPr/>
            </p:nvSpPr>
            <p:spPr>
              <a:xfrm>
                <a:off x="433208" y="393425"/>
                <a:ext cx="7704000" cy="2625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 w="9525" cap="flat" cmpd="sng">
                <a:solidFill>
                  <a:srgbClr val="D2D6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860" name="Google Shape;860;p48"/>
              <p:cNvGrpSpPr/>
              <p:nvPr/>
            </p:nvGrpSpPr>
            <p:grpSpPr>
              <a:xfrm rot="10800000" flipH="1">
                <a:off x="543498" y="483688"/>
                <a:ext cx="429322" cy="93999"/>
                <a:chOff x="5840230" y="744468"/>
                <a:chExt cx="431653" cy="94500"/>
              </a:xfrm>
            </p:grpSpPr>
            <p:sp>
              <p:nvSpPr>
                <p:cNvPr id="861" name="Google Shape;861;p48"/>
                <p:cNvSpPr/>
                <p:nvPr/>
              </p:nvSpPr>
              <p:spPr>
                <a:xfrm>
                  <a:off x="5840230" y="744468"/>
                  <a:ext cx="94500" cy="945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62" name="Google Shape;862;p48"/>
                <p:cNvSpPr/>
                <p:nvPr/>
              </p:nvSpPr>
              <p:spPr>
                <a:xfrm>
                  <a:off x="6008807" y="744468"/>
                  <a:ext cx="94500" cy="945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63" name="Google Shape;863;p48"/>
                <p:cNvSpPr/>
                <p:nvPr/>
              </p:nvSpPr>
              <p:spPr>
                <a:xfrm>
                  <a:off x="6177384" y="744468"/>
                  <a:ext cx="94500" cy="945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50000"/>
                    </a:scheme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864" name="Google Shape;864;p48"/>
          <p:cNvSpPr txBox="1">
            <a:spLocks noGrp="1"/>
          </p:cNvSpPr>
          <p:nvPr>
            <p:ph type="title"/>
          </p:nvPr>
        </p:nvSpPr>
        <p:spPr>
          <a:xfrm>
            <a:off x="960000" y="923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915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562EB-1008-4E20-AAC7-5D499F79D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B5A4A-639D-4BFB-A0A9-480CD0328A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5CC9F-015F-457D-B2E6-743AC18E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E3523-B7B7-4B0C-AF52-2B824F3E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7C070E-C8A7-41E7-99E8-2360082F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0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5071-6AA8-4721-80CE-80B26D64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37A13-097B-4919-848D-6573F7EF8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07162-0131-4040-9695-797B00C49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B39AB-B847-43FD-A4AE-43738C8F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13D5-67D1-4743-9D8C-5C9D03579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69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714A3-99D5-4470-8328-3480F3B9B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570B3E-AE0B-4A91-AEF4-5D7507D6EE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8F5416-A099-4903-B36E-645EA94AC7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8613FD-F7ED-4AA4-A4DB-FEDD703F9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AC528-E74D-4349-8E95-3FF7C3884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447780-E9BA-4561-8393-37432D3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7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413E6-B3DE-48D0-B1FB-B380B2AE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D9619B-6573-451C-9309-31E3272C2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92AC2-C037-40D6-ACB3-E436B7A182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A0E33-3363-4BBD-A483-9B717D1D5A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E782DE-7326-46B7-991F-490F627E45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187B06-166E-406A-87A5-CED988301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D0481A-D298-4CA3-A94C-5D5E67AB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BE07AD-C18F-43C2-BBBB-0E4C534B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18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778FA-8585-442F-B530-209D13497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72FC19-8114-4F77-B1F8-A995EDD8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2C003F-4E14-4B8F-A175-E8255908C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F8E4F-5E1A-49DD-B2F4-9E5FFB858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55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DB52D8-56C8-4B26-9F0F-30558715E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D0D7A2-DE47-4F41-89B0-11466938D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8C7AEB-D937-47D1-BDCF-DA7E862BD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B2484-9102-4241-A136-7FC24028C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427EC-1215-4AF5-85B0-0E5A6096E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0516FD-C974-48A4-821F-4538693FB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0B7E88-D5AA-45A6-9CDA-AB95D275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058F88-3862-4835-831D-8F43FB0F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2177F0-6FB0-49B6-BD49-129E1D3E2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3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410E5-BBA2-47B2-BB77-2DB3A8FA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E0A913-935F-44D4-8B99-F450CF2C91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C03C9-6911-4638-9653-6BABE19C7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7F062B-F1CE-48D4-9E70-3B95F780A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BD9C13-42AF-4D87-B8C3-34A4AB3CE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DBFD6A-8C18-46C0-AFB4-2476B09F2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6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B7981-63A5-4F2C-A19F-A3FDE2CE4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C0BDF-13B5-40DE-8A76-C600847C3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1809C-EFB5-417A-8C38-D1D3D99BC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53A86-3267-412D-AA12-9E62F5F268A4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A5668-EE1D-4D71-BDCE-27143E597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1583C-F910-4756-9670-5CCFD7AE7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56616-7693-4A89-9FD0-F61B07BDC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43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igiped.ro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1584B5-E144-46FB-9CF0-C3F41DF52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1903" y="4352925"/>
            <a:ext cx="7205347" cy="1304925"/>
          </a:xfrm>
        </p:spPr>
        <p:txBody>
          <a:bodyPr/>
          <a:lstStyle/>
          <a:p>
            <a:pPr marL="186055" indent="0" algn="ctr">
              <a:buNone/>
            </a:pPr>
            <a:r>
              <a:rPr lang="ro-RO" sz="4800" b="1">
                <a:solidFill>
                  <a:srgbClr val="002060"/>
                </a:solidFill>
              </a:rPr>
              <a:t>FOTO-CINECLUB </a:t>
            </a:r>
            <a:endParaRPr lang="en-US"/>
          </a:p>
          <a:p>
            <a:pPr marL="186055" indent="0" algn="ctr">
              <a:buNone/>
            </a:pPr>
            <a:r>
              <a:rPr lang="ro-RO" sz="2000" b="1">
                <a:solidFill>
                  <a:srgbClr val="002060"/>
                </a:solidFill>
                <a:ea typeface="Calibri"/>
                <a:cs typeface="Calibri"/>
              </a:rPr>
              <a:t>Arta digitala, fotografie, grafica</a:t>
            </a:r>
          </a:p>
          <a:p>
            <a:pPr marL="186055" indent="0" algn="ctr">
              <a:buNone/>
            </a:pPr>
            <a:r>
              <a:rPr lang="ro-RO" sz="3200" b="1">
                <a:solidFill>
                  <a:srgbClr val="7030A0"/>
                </a:solidFill>
              </a:rPr>
              <a:t>CLASA: AVANSATI</a:t>
            </a:r>
            <a:endParaRPr lang="en-US" sz="3200" b="1" dirty="0">
              <a:solidFill>
                <a:srgbClr val="7030A0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43CF2D-5DA5-40BB-85B5-7462D9088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4" y="1070887"/>
            <a:ext cx="9643745" cy="305391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6333B2-97A5-45E2-B546-FCC81C0E0C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r="58264" b="-3738"/>
          <a:stretch/>
        </p:blipFill>
        <p:spPr>
          <a:xfrm>
            <a:off x="624205" y="5787113"/>
            <a:ext cx="2995296" cy="6487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64C4CB-3A85-4BA5-90FE-3ADFE785AF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700" y="4229100"/>
            <a:ext cx="3122252" cy="251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49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8" name="Google Shape;4168;p129"/>
          <p:cNvSpPr/>
          <p:nvPr/>
        </p:nvSpPr>
        <p:spPr>
          <a:xfrm>
            <a:off x="6096000" y="5060641"/>
            <a:ext cx="5136000" cy="4976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 w="9525" cap="flat" cmpd="sng">
            <a:solidFill>
              <a:srgbClr val="D2D6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57150" dir="5400000" algn="bl" rotWithShape="0">
              <a:schemeClr val="dk1">
                <a:alpha val="17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69" name="Google Shape;4169;p129"/>
          <p:cNvSpPr txBox="1">
            <a:spLocks noGrp="1"/>
          </p:cNvSpPr>
          <p:nvPr>
            <p:ph type="ctrTitle"/>
          </p:nvPr>
        </p:nvSpPr>
        <p:spPr>
          <a:xfrm>
            <a:off x="4668298" y="1324033"/>
            <a:ext cx="6563964" cy="133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ro-RO" sz="6400" b="1" dirty="0">
                <a:solidFill>
                  <a:srgbClr val="C00000"/>
                </a:solidFill>
              </a:rPr>
              <a:t>VĂ </a:t>
            </a:r>
            <a:r>
              <a:rPr lang="en" sz="6400" b="1" dirty="0">
                <a:solidFill>
                  <a:srgbClr val="C00000"/>
                </a:solidFill>
              </a:rPr>
              <a:t>MUL</a:t>
            </a:r>
            <a:r>
              <a:rPr lang="ro-RO" sz="6400" b="1" dirty="0">
                <a:solidFill>
                  <a:srgbClr val="C00000"/>
                </a:solidFill>
              </a:rPr>
              <a:t>ȚUMESC</a:t>
            </a:r>
            <a:r>
              <a:rPr lang="en" sz="6400" b="1" dirty="0">
                <a:solidFill>
                  <a:srgbClr val="C00000"/>
                </a:solidFill>
              </a:rPr>
              <a:t>!</a:t>
            </a:r>
            <a:endParaRPr sz="6400" b="1" dirty="0">
              <a:solidFill>
                <a:srgbClr val="C00000"/>
              </a:solidFill>
            </a:endParaRPr>
          </a:p>
        </p:txBody>
      </p:sp>
      <p:grpSp>
        <p:nvGrpSpPr>
          <p:cNvPr id="4188" name="Google Shape;4188;p129"/>
          <p:cNvGrpSpPr/>
          <p:nvPr/>
        </p:nvGrpSpPr>
        <p:grpSpPr>
          <a:xfrm>
            <a:off x="3118361" y="1676607"/>
            <a:ext cx="247499" cy="246795"/>
            <a:chOff x="5318975" y="803525"/>
            <a:chExt cx="298575" cy="297725"/>
          </a:xfrm>
        </p:grpSpPr>
        <p:sp>
          <p:nvSpPr>
            <p:cNvPr id="4189" name="Google Shape;4189;p129"/>
            <p:cNvSpPr/>
            <p:nvPr/>
          </p:nvSpPr>
          <p:spPr>
            <a:xfrm>
              <a:off x="5354000" y="837700"/>
              <a:ext cx="229350" cy="229375"/>
            </a:xfrm>
            <a:custGeom>
              <a:avLst/>
              <a:gdLst/>
              <a:ahLst/>
              <a:cxnLst/>
              <a:rect l="l" t="t" r="r" b="b"/>
              <a:pathLst>
                <a:path w="9174" h="9175" extrusionOk="0">
                  <a:moveTo>
                    <a:pt x="4570" y="2202"/>
                  </a:moveTo>
                  <a:cubicBezTo>
                    <a:pt x="5871" y="2202"/>
                    <a:pt x="6939" y="3236"/>
                    <a:pt x="6939" y="4571"/>
                  </a:cubicBezTo>
                  <a:cubicBezTo>
                    <a:pt x="6939" y="5872"/>
                    <a:pt x="5904" y="6972"/>
                    <a:pt x="4570" y="6972"/>
                  </a:cubicBezTo>
                  <a:cubicBezTo>
                    <a:pt x="3269" y="6972"/>
                    <a:pt x="2202" y="5905"/>
                    <a:pt x="2202" y="4571"/>
                  </a:cubicBezTo>
                  <a:cubicBezTo>
                    <a:pt x="2202" y="3270"/>
                    <a:pt x="3236" y="2202"/>
                    <a:pt x="4570" y="2202"/>
                  </a:cubicBezTo>
                  <a:close/>
                  <a:moveTo>
                    <a:pt x="4570" y="1"/>
                  </a:moveTo>
                  <a:cubicBezTo>
                    <a:pt x="2035" y="1"/>
                    <a:pt x="0" y="2036"/>
                    <a:pt x="0" y="4571"/>
                  </a:cubicBezTo>
                  <a:cubicBezTo>
                    <a:pt x="0" y="7106"/>
                    <a:pt x="2035" y="9174"/>
                    <a:pt x="4570" y="9174"/>
                  </a:cubicBezTo>
                  <a:cubicBezTo>
                    <a:pt x="7105" y="9174"/>
                    <a:pt x="9173" y="7106"/>
                    <a:pt x="9173" y="4571"/>
                  </a:cubicBezTo>
                  <a:cubicBezTo>
                    <a:pt x="9173" y="2036"/>
                    <a:pt x="7105" y="1"/>
                    <a:pt x="457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0" name="Google Shape;4190;p129"/>
            <p:cNvSpPr/>
            <p:nvPr/>
          </p:nvSpPr>
          <p:spPr>
            <a:xfrm>
              <a:off x="5439900" y="803525"/>
              <a:ext cx="55875" cy="64225"/>
            </a:xfrm>
            <a:custGeom>
              <a:avLst/>
              <a:gdLst/>
              <a:ahLst/>
              <a:cxnLst/>
              <a:rect l="l" t="t" r="r" b="b"/>
              <a:pathLst>
                <a:path w="2235" h="2569" extrusionOk="0">
                  <a:moveTo>
                    <a:pt x="0" y="0"/>
                  </a:moveTo>
                  <a:lnTo>
                    <a:pt x="0" y="2569"/>
                  </a:lnTo>
                  <a:lnTo>
                    <a:pt x="2235" y="2569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1" name="Google Shape;4191;p129"/>
            <p:cNvSpPr/>
            <p:nvPr/>
          </p:nvSpPr>
          <p:spPr>
            <a:xfrm>
              <a:off x="5439900" y="1036175"/>
              <a:ext cx="55875" cy="65075"/>
            </a:xfrm>
            <a:custGeom>
              <a:avLst/>
              <a:gdLst/>
              <a:ahLst/>
              <a:cxnLst/>
              <a:rect l="l" t="t" r="r" b="b"/>
              <a:pathLst>
                <a:path w="2235" h="2603" extrusionOk="0">
                  <a:moveTo>
                    <a:pt x="0" y="1"/>
                  </a:moveTo>
                  <a:lnTo>
                    <a:pt x="0" y="2603"/>
                  </a:lnTo>
                  <a:lnTo>
                    <a:pt x="2235" y="2603"/>
                  </a:lnTo>
                  <a:lnTo>
                    <a:pt x="22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2" name="Google Shape;4192;p129"/>
            <p:cNvSpPr/>
            <p:nvPr/>
          </p:nvSpPr>
          <p:spPr>
            <a:xfrm>
              <a:off x="5318975" y="925275"/>
              <a:ext cx="65075" cy="55050"/>
            </a:xfrm>
            <a:custGeom>
              <a:avLst/>
              <a:gdLst/>
              <a:ahLst/>
              <a:cxnLst/>
              <a:rect l="l" t="t" r="r" b="b"/>
              <a:pathLst>
                <a:path w="2603" h="2202" extrusionOk="0">
                  <a:moveTo>
                    <a:pt x="0" y="0"/>
                  </a:moveTo>
                  <a:lnTo>
                    <a:pt x="0" y="2202"/>
                  </a:lnTo>
                  <a:lnTo>
                    <a:pt x="2602" y="2202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3" name="Google Shape;4193;p129"/>
            <p:cNvSpPr/>
            <p:nvPr/>
          </p:nvSpPr>
          <p:spPr>
            <a:xfrm>
              <a:off x="5552475" y="925275"/>
              <a:ext cx="65075" cy="55050"/>
            </a:xfrm>
            <a:custGeom>
              <a:avLst/>
              <a:gdLst/>
              <a:ahLst/>
              <a:cxnLst/>
              <a:rect l="l" t="t" r="r" b="b"/>
              <a:pathLst>
                <a:path w="2603" h="2202" extrusionOk="0">
                  <a:moveTo>
                    <a:pt x="0" y="0"/>
                  </a:moveTo>
                  <a:lnTo>
                    <a:pt x="0" y="2202"/>
                  </a:lnTo>
                  <a:lnTo>
                    <a:pt x="2602" y="2202"/>
                  </a:lnTo>
                  <a:lnTo>
                    <a:pt x="26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4" name="Google Shape;4194;p129"/>
            <p:cNvSpPr/>
            <p:nvPr/>
          </p:nvSpPr>
          <p:spPr>
            <a:xfrm>
              <a:off x="5343150" y="827700"/>
              <a:ext cx="85100" cy="84250"/>
            </a:xfrm>
            <a:custGeom>
              <a:avLst/>
              <a:gdLst/>
              <a:ahLst/>
              <a:cxnLst/>
              <a:rect l="l" t="t" r="r" b="b"/>
              <a:pathLst>
                <a:path w="3404" h="3370" extrusionOk="0">
                  <a:moveTo>
                    <a:pt x="1568" y="1"/>
                  </a:moveTo>
                  <a:lnTo>
                    <a:pt x="1" y="1535"/>
                  </a:lnTo>
                  <a:lnTo>
                    <a:pt x="1835" y="3370"/>
                  </a:lnTo>
                  <a:lnTo>
                    <a:pt x="3403" y="1802"/>
                  </a:lnTo>
                  <a:lnTo>
                    <a:pt x="156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5" name="Google Shape;4195;p129"/>
            <p:cNvSpPr/>
            <p:nvPr/>
          </p:nvSpPr>
          <p:spPr>
            <a:xfrm>
              <a:off x="5509100" y="992825"/>
              <a:ext cx="85100" cy="84250"/>
            </a:xfrm>
            <a:custGeom>
              <a:avLst/>
              <a:gdLst/>
              <a:ahLst/>
              <a:cxnLst/>
              <a:rect l="l" t="t" r="r" b="b"/>
              <a:pathLst>
                <a:path w="3404" h="3370" extrusionOk="0">
                  <a:moveTo>
                    <a:pt x="1568" y="0"/>
                  </a:moveTo>
                  <a:lnTo>
                    <a:pt x="1" y="1568"/>
                  </a:lnTo>
                  <a:lnTo>
                    <a:pt x="1835" y="3369"/>
                  </a:lnTo>
                  <a:lnTo>
                    <a:pt x="3403" y="1835"/>
                  </a:lnTo>
                  <a:lnTo>
                    <a:pt x="15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6" name="Google Shape;4196;p129"/>
            <p:cNvSpPr/>
            <p:nvPr/>
          </p:nvSpPr>
          <p:spPr>
            <a:xfrm>
              <a:off x="5343150" y="991975"/>
              <a:ext cx="85100" cy="85100"/>
            </a:xfrm>
            <a:custGeom>
              <a:avLst/>
              <a:gdLst/>
              <a:ahLst/>
              <a:cxnLst/>
              <a:rect l="l" t="t" r="r" b="b"/>
              <a:pathLst>
                <a:path w="3404" h="3404" extrusionOk="0">
                  <a:moveTo>
                    <a:pt x="1835" y="1"/>
                  </a:moveTo>
                  <a:lnTo>
                    <a:pt x="1" y="1836"/>
                  </a:lnTo>
                  <a:lnTo>
                    <a:pt x="1568" y="3403"/>
                  </a:lnTo>
                  <a:lnTo>
                    <a:pt x="3403" y="1569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7" name="Google Shape;4197;p129"/>
            <p:cNvSpPr/>
            <p:nvPr/>
          </p:nvSpPr>
          <p:spPr>
            <a:xfrm>
              <a:off x="5508275" y="826875"/>
              <a:ext cx="85075" cy="85075"/>
            </a:xfrm>
            <a:custGeom>
              <a:avLst/>
              <a:gdLst/>
              <a:ahLst/>
              <a:cxnLst/>
              <a:rect l="l" t="t" r="r" b="b"/>
              <a:pathLst>
                <a:path w="3403" h="3403" extrusionOk="0">
                  <a:moveTo>
                    <a:pt x="1835" y="0"/>
                  </a:moveTo>
                  <a:lnTo>
                    <a:pt x="0" y="1835"/>
                  </a:lnTo>
                  <a:lnTo>
                    <a:pt x="1568" y="3403"/>
                  </a:lnTo>
                  <a:lnTo>
                    <a:pt x="3403" y="1568"/>
                  </a:lnTo>
                  <a:lnTo>
                    <a:pt x="183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198" name="Google Shape;4198;p129"/>
          <p:cNvGrpSpPr/>
          <p:nvPr/>
        </p:nvGrpSpPr>
        <p:grpSpPr>
          <a:xfrm>
            <a:off x="2190312" y="5338369"/>
            <a:ext cx="284137" cy="284137"/>
            <a:chOff x="2215075" y="3684750"/>
            <a:chExt cx="342775" cy="342775"/>
          </a:xfrm>
        </p:grpSpPr>
        <p:sp>
          <p:nvSpPr>
            <p:cNvPr id="4199" name="Google Shape;4199;p129"/>
            <p:cNvSpPr/>
            <p:nvPr/>
          </p:nvSpPr>
          <p:spPr>
            <a:xfrm>
              <a:off x="2254275" y="3723950"/>
              <a:ext cx="265225" cy="263550"/>
            </a:xfrm>
            <a:custGeom>
              <a:avLst/>
              <a:gdLst/>
              <a:ahLst/>
              <a:cxnLst/>
              <a:rect l="l" t="t" r="r" b="b"/>
              <a:pathLst>
                <a:path w="10609" h="10542" extrusionOk="0">
                  <a:moveTo>
                    <a:pt x="5305" y="2535"/>
                  </a:moveTo>
                  <a:cubicBezTo>
                    <a:pt x="6806" y="2535"/>
                    <a:pt x="8073" y="3770"/>
                    <a:pt x="8073" y="5304"/>
                  </a:cubicBezTo>
                  <a:cubicBezTo>
                    <a:pt x="8073" y="6805"/>
                    <a:pt x="6806" y="8039"/>
                    <a:pt x="5305" y="8039"/>
                  </a:cubicBezTo>
                  <a:cubicBezTo>
                    <a:pt x="3803" y="8039"/>
                    <a:pt x="2569" y="6805"/>
                    <a:pt x="2569" y="5304"/>
                  </a:cubicBezTo>
                  <a:cubicBezTo>
                    <a:pt x="2569" y="3803"/>
                    <a:pt x="3803" y="2535"/>
                    <a:pt x="5305" y="2535"/>
                  </a:cubicBezTo>
                  <a:close/>
                  <a:moveTo>
                    <a:pt x="5305" y="0"/>
                  </a:moveTo>
                  <a:cubicBezTo>
                    <a:pt x="2402" y="0"/>
                    <a:pt x="1" y="2335"/>
                    <a:pt x="1" y="5271"/>
                  </a:cubicBezTo>
                  <a:cubicBezTo>
                    <a:pt x="1" y="8173"/>
                    <a:pt x="2402" y="10541"/>
                    <a:pt x="5305" y="10541"/>
                  </a:cubicBezTo>
                  <a:cubicBezTo>
                    <a:pt x="8240" y="10541"/>
                    <a:pt x="10575" y="8173"/>
                    <a:pt x="10608" y="5271"/>
                  </a:cubicBezTo>
                  <a:cubicBezTo>
                    <a:pt x="10608" y="2369"/>
                    <a:pt x="8240" y="0"/>
                    <a:pt x="53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0" name="Google Shape;4200;p129"/>
            <p:cNvSpPr/>
            <p:nvPr/>
          </p:nvSpPr>
          <p:spPr>
            <a:xfrm>
              <a:off x="2354350" y="3684750"/>
              <a:ext cx="63400" cy="73400"/>
            </a:xfrm>
            <a:custGeom>
              <a:avLst/>
              <a:gdLst/>
              <a:ahLst/>
              <a:cxnLst/>
              <a:rect l="l" t="t" r="r" b="b"/>
              <a:pathLst>
                <a:path w="2536" h="2936" extrusionOk="0">
                  <a:moveTo>
                    <a:pt x="1" y="0"/>
                  </a:moveTo>
                  <a:lnTo>
                    <a:pt x="1" y="2936"/>
                  </a:lnTo>
                  <a:lnTo>
                    <a:pt x="2536" y="2936"/>
                  </a:lnTo>
                  <a:lnTo>
                    <a:pt x="25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1" name="Google Shape;4201;p129"/>
            <p:cNvSpPr/>
            <p:nvPr/>
          </p:nvSpPr>
          <p:spPr>
            <a:xfrm>
              <a:off x="2354350" y="3953275"/>
              <a:ext cx="63400" cy="74250"/>
            </a:xfrm>
            <a:custGeom>
              <a:avLst/>
              <a:gdLst/>
              <a:ahLst/>
              <a:cxnLst/>
              <a:rect l="l" t="t" r="r" b="b"/>
              <a:pathLst>
                <a:path w="2536" h="2970" extrusionOk="0">
                  <a:moveTo>
                    <a:pt x="1" y="0"/>
                  </a:moveTo>
                  <a:lnTo>
                    <a:pt x="1" y="2969"/>
                  </a:lnTo>
                  <a:lnTo>
                    <a:pt x="2536" y="2969"/>
                  </a:lnTo>
                  <a:lnTo>
                    <a:pt x="25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2" name="Google Shape;4202;p129"/>
            <p:cNvSpPr/>
            <p:nvPr/>
          </p:nvSpPr>
          <p:spPr>
            <a:xfrm>
              <a:off x="2215075" y="3824025"/>
              <a:ext cx="74250" cy="63400"/>
            </a:xfrm>
            <a:custGeom>
              <a:avLst/>
              <a:gdLst/>
              <a:ahLst/>
              <a:cxnLst/>
              <a:rect l="l" t="t" r="r" b="b"/>
              <a:pathLst>
                <a:path w="2970" h="2536" extrusionOk="0">
                  <a:moveTo>
                    <a:pt x="1" y="0"/>
                  </a:moveTo>
                  <a:lnTo>
                    <a:pt x="1" y="2535"/>
                  </a:lnTo>
                  <a:lnTo>
                    <a:pt x="2970" y="2535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3" name="Google Shape;4203;p129"/>
            <p:cNvSpPr/>
            <p:nvPr/>
          </p:nvSpPr>
          <p:spPr>
            <a:xfrm>
              <a:off x="2483600" y="3824025"/>
              <a:ext cx="74250" cy="63400"/>
            </a:xfrm>
            <a:custGeom>
              <a:avLst/>
              <a:gdLst/>
              <a:ahLst/>
              <a:cxnLst/>
              <a:rect l="l" t="t" r="r" b="b"/>
              <a:pathLst>
                <a:path w="2970" h="2536" extrusionOk="0">
                  <a:moveTo>
                    <a:pt x="1" y="0"/>
                  </a:moveTo>
                  <a:lnTo>
                    <a:pt x="1" y="2535"/>
                  </a:lnTo>
                  <a:lnTo>
                    <a:pt x="2970" y="2535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4" name="Google Shape;4204;p129"/>
            <p:cNvSpPr/>
            <p:nvPr/>
          </p:nvSpPr>
          <p:spPr>
            <a:xfrm>
              <a:off x="2242600" y="3712275"/>
              <a:ext cx="97600" cy="97575"/>
            </a:xfrm>
            <a:custGeom>
              <a:avLst/>
              <a:gdLst/>
              <a:ahLst/>
              <a:cxnLst/>
              <a:rect l="l" t="t" r="r" b="b"/>
              <a:pathLst>
                <a:path w="3904" h="3903" extrusionOk="0">
                  <a:moveTo>
                    <a:pt x="1802" y="0"/>
                  </a:moveTo>
                  <a:lnTo>
                    <a:pt x="1" y="1801"/>
                  </a:lnTo>
                  <a:lnTo>
                    <a:pt x="2102" y="3903"/>
                  </a:lnTo>
                  <a:lnTo>
                    <a:pt x="3904" y="2102"/>
                  </a:lnTo>
                  <a:lnTo>
                    <a:pt x="18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5" name="Google Shape;4205;p129"/>
            <p:cNvSpPr/>
            <p:nvPr/>
          </p:nvSpPr>
          <p:spPr>
            <a:xfrm>
              <a:off x="2434400" y="3902400"/>
              <a:ext cx="96775" cy="97600"/>
            </a:xfrm>
            <a:custGeom>
              <a:avLst/>
              <a:gdLst/>
              <a:ahLst/>
              <a:cxnLst/>
              <a:rect l="l" t="t" r="r" b="b"/>
              <a:pathLst>
                <a:path w="3871" h="3904" extrusionOk="0">
                  <a:moveTo>
                    <a:pt x="1802" y="1"/>
                  </a:moveTo>
                  <a:lnTo>
                    <a:pt x="1" y="1802"/>
                  </a:lnTo>
                  <a:lnTo>
                    <a:pt x="2069" y="3903"/>
                  </a:lnTo>
                  <a:lnTo>
                    <a:pt x="3870" y="2102"/>
                  </a:lnTo>
                  <a:lnTo>
                    <a:pt x="180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6" name="Google Shape;4206;p129"/>
            <p:cNvSpPr/>
            <p:nvPr/>
          </p:nvSpPr>
          <p:spPr>
            <a:xfrm>
              <a:off x="2243450" y="3903225"/>
              <a:ext cx="96750" cy="96775"/>
            </a:xfrm>
            <a:custGeom>
              <a:avLst/>
              <a:gdLst/>
              <a:ahLst/>
              <a:cxnLst/>
              <a:rect l="l" t="t" r="r" b="b"/>
              <a:pathLst>
                <a:path w="3870" h="3871" extrusionOk="0">
                  <a:moveTo>
                    <a:pt x="2102" y="1"/>
                  </a:moveTo>
                  <a:lnTo>
                    <a:pt x="0" y="2069"/>
                  </a:lnTo>
                  <a:lnTo>
                    <a:pt x="1801" y="3870"/>
                  </a:lnTo>
                  <a:lnTo>
                    <a:pt x="3870" y="1769"/>
                  </a:lnTo>
                  <a:lnTo>
                    <a:pt x="210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7" name="Google Shape;4207;p129"/>
            <p:cNvSpPr/>
            <p:nvPr/>
          </p:nvSpPr>
          <p:spPr>
            <a:xfrm>
              <a:off x="2433575" y="3712275"/>
              <a:ext cx="96750" cy="96750"/>
            </a:xfrm>
            <a:custGeom>
              <a:avLst/>
              <a:gdLst/>
              <a:ahLst/>
              <a:cxnLst/>
              <a:rect l="l" t="t" r="r" b="b"/>
              <a:pathLst>
                <a:path w="3870" h="3870" extrusionOk="0">
                  <a:moveTo>
                    <a:pt x="2102" y="0"/>
                  </a:moveTo>
                  <a:lnTo>
                    <a:pt x="1" y="2068"/>
                  </a:lnTo>
                  <a:lnTo>
                    <a:pt x="1802" y="3870"/>
                  </a:lnTo>
                  <a:lnTo>
                    <a:pt x="3870" y="1801"/>
                  </a:lnTo>
                  <a:lnTo>
                    <a:pt x="21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85725" dist="7620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208" name="Google Shape;4208;p129"/>
          <p:cNvGrpSpPr/>
          <p:nvPr/>
        </p:nvGrpSpPr>
        <p:grpSpPr>
          <a:xfrm>
            <a:off x="1800115" y="2372883"/>
            <a:ext cx="3165271" cy="3377872"/>
            <a:chOff x="1350086" y="1253123"/>
            <a:chExt cx="2909558" cy="3059943"/>
          </a:xfrm>
        </p:grpSpPr>
        <p:grpSp>
          <p:nvGrpSpPr>
            <p:cNvPr id="4209" name="Google Shape;4209;p129"/>
            <p:cNvGrpSpPr/>
            <p:nvPr/>
          </p:nvGrpSpPr>
          <p:grpSpPr>
            <a:xfrm>
              <a:off x="2029651" y="1358495"/>
              <a:ext cx="1460701" cy="2954571"/>
              <a:chOff x="6269288" y="1253120"/>
              <a:chExt cx="1460701" cy="2954571"/>
            </a:xfrm>
          </p:grpSpPr>
          <p:sp>
            <p:nvSpPr>
              <p:cNvPr id="4210" name="Google Shape;4210;p129"/>
              <p:cNvSpPr/>
              <p:nvPr/>
            </p:nvSpPr>
            <p:spPr>
              <a:xfrm>
                <a:off x="6269288" y="1253120"/>
                <a:ext cx="1460701" cy="2954571"/>
              </a:xfrm>
              <a:custGeom>
                <a:avLst/>
                <a:gdLst/>
                <a:ahLst/>
                <a:cxnLst/>
                <a:rect l="l" t="t" r="r" b="b"/>
                <a:pathLst>
                  <a:path w="50732" h="102616" extrusionOk="0">
                    <a:moveTo>
                      <a:pt x="5715" y="0"/>
                    </a:moveTo>
                    <a:cubicBezTo>
                      <a:pt x="2554" y="0"/>
                      <a:pt x="1" y="2554"/>
                      <a:pt x="1" y="5684"/>
                    </a:cubicBezTo>
                    <a:lnTo>
                      <a:pt x="1" y="96932"/>
                    </a:lnTo>
                    <a:cubicBezTo>
                      <a:pt x="1" y="100063"/>
                      <a:pt x="2554" y="102616"/>
                      <a:pt x="5715" y="102616"/>
                    </a:cubicBezTo>
                    <a:lnTo>
                      <a:pt x="45047" y="102616"/>
                    </a:lnTo>
                    <a:cubicBezTo>
                      <a:pt x="48178" y="102616"/>
                      <a:pt x="50731" y="100063"/>
                      <a:pt x="50731" y="96932"/>
                    </a:cubicBezTo>
                    <a:lnTo>
                      <a:pt x="50731" y="5684"/>
                    </a:lnTo>
                    <a:cubicBezTo>
                      <a:pt x="50731" y="2554"/>
                      <a:pt x="48178" y="0"/>
                      <a:pt x="450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7150" dist="47625" dir="5400000" algn="bl" rotWithShape="0">
                  <a:schemeClr val="dk1">
                    <a:alpha val="16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11" name="Google Shape;4211;p129"/>
              <p:cNvSpPr/>
              <p:nvPr/>
            </p:nvSpPr>
            <p:spPr>
              <a:xfrm>
                <a:off x="6299500" y="1501676"/>
                <a:ext cx="1400294" cy="2665804"/>
              </a:xfrm>
              <a:custGeom>
                <a:avLst/>
                <a:gdLst/>
                <a:ahLst/>
                <a:cxnLst/>
                <a:rect l="l" t="t" r="r" b="b"/>
                <a:pathLst>
                  <a:path w="48634" h="46384" extrusionOk="0">
                    <a:moveTo>
                      <a:pt x="0" y="0"/>
                    </a:moveTo>
                    <a:lnTo>
                      <a:pt x="0" y="41429"/>
                    </a:lnTo>
                    <a:cubicBezTo>
                      <a:pt x="0" y="44165"/>
                      <a:pt x="2219" y="46384"/>
                      <a:pt x="4955" y="46384"/>
                    </a:cubicBezTo>
                    <a:lnTo>
                      <a:pt x="43709" y="46384"/>
                    </a:lnTo>
                    <a:cubicBezTo>
                      <a:pt x="46415" y="46384"/>
                      <a:pt x="48634" y="44165"/>
                      <a:pt x="48634" y="41429"/>
                    </a:cubicBezTo>
                    <a:lnTo>
                      <a:pt x="4863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57150" dist="47625" dir="5400000" algn="bl" rotWithShape="0">
                  <a:schemeClr val="dk1">
                    <a:alpha val="16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12" name="Google Shape;4212;p129"/>
              <p:cNvSpPr/>
              <p:nvPr/>
            </p:nvSpPr>
            <p:spPr>
              <a:xfrm>
                <a:off x="6299492" y="1294265"/>
                <a:ext cx="1400294" cy="207421"/>
              </a:xfrm>
              <a:custGeom>
                <a:avLst/>
                <a:gdLst/>
                <a:ahLst/>
                <a:cxnLst/>
                <a:rect l="l" t="t" r="r" b="b"/>
                <a:pathLst>
                  <a:path w="48634" h="7204" extrusionOk="0">
                    <a:moveTo>
                      <a:pt x="4955" y="0"/>
                    </a:moveTo>
                    <a:cubicBezTo>
                      <a:pt x="2219" y="0"/>
                      <a:pt x="0" y="2219"/>
                      <a:pt x="0" y="4954"/>
                    </a:cubicBezTo>
                    <a:lnTo>
                      <a:pt x="0" y="7204"/>
                    </a:lnTo>
                    <a:lnTo>
                      <a:pt x="48634" y="7204"/>
                    </a:lnTo>
                    <a:lnTo>
                      <a:pt x="48634" y="4954"/>
                    </a:lnTo>
                    <a:cubicBezTo>
                      <a:pt x="48634" y="2219"/>
                      <a:pt x="46415" y="0"/>
                      <a:pt x="43709" y="0"/>
                    </a:cubicBezTo>
                    <a:lnTo>
                      <a:pt x="26718" y="0"/>
                    </a:lnTo>
                    <a:cubicBezTo>
                      <a:pt x="25989" y="0"/>
                      <a:pt x="25381" y="456"/>
                      <a:pt x="25168" y="1125"/>
                    </a:cubicBezTo>
                    <a:cubicBezTo>
                      <a:pt x="25047" y="1459"/>
                      <a:pt x="24712" y="1702"/>
                      <a:pt x="24317" y="1702"/>
                    </a:cubicBezTo>
                    <a:cubicBezTo>
                      <a:pt x="23952" y="1702"/>
                      <a:pt x="23588" y="1489"/>
                      <a:pt x="23496" y="1125"/>
                    </a:cubicBezTo>
                    <a:cubicBezTo>
                      <a:pt x="23253" y="426"/>
                      <a:pt x="22615" y="0"/>
                      <a:pt x="219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150" dist="47625" dir="5400000" algn="bl" rotWithShape="0">
                  <a:schemeClr val="dk1">
                    <a:alpha val="16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213" name="Google Shape;4213;p129"/>
              <p:cNvGrpSpPr/>
              <p:nvPr/>
            </p:nvGrpSpPr>
            <p:grpSpPr>
              <a:xfrm>
                <a:off x="6411609" y="2294954"/>
                <a:ext cx="945544" cy="338113"/>
                <a:chOff x="3983904" y="1784897"/>
                <a:chExt cx="945544" cy="338113"/>
              </a:xfrm>
            </p:grpSpPr>
            <p:sp>
              <p:nvSpPr>
                <p:cNvPr id="4214" name="Google Shape;4214;p129"/>
                <p:cNvSpPr/>
                <p:nvPr/>
              </p:nvSpPr>
              <p:spPr>
                <a:xfrm>
                  <a:off x="3983904" y="1784897"/>
                  <a:ext cx="338622" cy="338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0" h="20579" extrusionOk="0">
                      <a:moveTo>
                        <a:pt x="10305" y="1"/>
                      </a:moveTo>
                      <a:cubicBezTo>
                        <a:pt x="4651" y="1"/>
                        <a:pt x="1" y="4621"/>
                        <a:pt x="1" y="10305"/>
                      </a:cubicBezTo>
                      <a:cubicBezTo>
                        <a:pt x="1" y="15958"/>
                        <a:pt x="4651" y="20579"/>
                        <a:pt x="10305" y="20579"/>
                      </a:cubicBezTo>
                      <a:cubicBezTo>
                        <a:pt x="16019" y="20579"/>
                        <a:pt x="20609" y="15958"/>
                        <a:pt x="20609" y="10305"/>
                      </a:cubicBezTo>
                      <a:cubicBezTo>
                        <a:pt x="20609" y="4621"/>
                        <a:pt x="15959" y="1"/>
                        <a:pt x="1030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57150" dist="47625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15" name="Google Shape;4215;p129"/>
                <p:cNvSpPr/>
                <p:nvPr/>
              </p:nvSpPr>
              <p:spPr>
                <a:xfrm>
                  <a:off x="4086786" y="1833084"/>
                  <a:ext cx="133362" cy="121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7" h="7377" extrusionOk="0">
                      <a:moveTo>
                        <a:pt x="4017" y="0"/>
                      </a:moveTo>
                      <a:cubicBezTo>
                        <a:pt x="2363" y="0"/>
                        <a:pt x="870" y="1135"/>
                        <a:pt x="456" y="2843"/>
                      </a:cubicBezTo>
                      <a:cubicBezTo>
                        <a:pt x="0" y="4819"/>
                        <a:pt x="1216" y="6794"/>
                        <a:pt x="3192" y="7281"/>
                      </a:cubicBezTo>
                      <a:cubicBezTo>
                        <a:pt x="3472" y="7345"/>
                        <a:pt x="3753" y="7376"/>
                        <a:pt x="4030" y="7376"/>
                      </a:cubicBezTo>
                      <a:cubicBezTo>
                        <a:pt x="5706" y="7376"/>
                        <a:pt x="7238" y="6241"/>
                        <a:pt x="7630" y="4545"/>
                      </a:cubicBezTo>
                      <a:cubicBezTo>
                        <a:pt x="8116" y="2539"/>
                        <a:pt x="6870" y="563"/>
                        <a:pt x="4894" y="107"/>
                      </a:cubicBezTo>
                      <a:cubicBezTo>
                        <a:pt x="4600" y="35"/>
                        <a:pt x="4306" y="0"/>
                        <a:pt x="401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57150" dist="47625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16" name="Google Shape;4216;p129"/>
                <p:cNvSpPr/>
                <p:nvPr/>
              </p:nvSpPr>
              <p:spPr>
                <a:xfrm>
                  <a:off x="4037349" y="1979667"/>
                  <a:ext cx="232238" cy="132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8086" extrusionOk="0">
                      <a:moveTo>
                        <a:pt x="7052" y="0"/>
                      </a:moveTo>
                      <a:cubicBezTo>
                        <a:pt x="3800" y="0"/>
                        <a:pt x="1003" y="2097"/>
                        <a:pt x="0" y="5015"/>
                      </a:cubicBezTo>
                      <a:cubicBezTo>
                        <a:pt x="1763" y="6900"/>
                        <a:pt x="4286" y="8085"/>
                        <a:pt x="7052" y="8085"/>
                      </a:cubicBezTo>
                      <a:cubicBezTo>
                        <a:pt x="9818" y="8085"/>
                        <a:pt x="12341" y="6900"/>
                        <a:pt x="14134" y="5015"/>
                      </a:cubicBezTo>
                      <a:cubicBezTo>
                        <a:pt x="13101" y="2097"/>
                        <a:pt x="10335" y="0"/>
                        <a:pt x="705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57150" dist="47625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17" name="Google Shape;4217;p129"/>
                <p:cNvSpPr/>
                <p:nvPr/>
              </p:nvSpPr>
              <p:spPr>
                <a:xfrm>
                  <a:off x="4461224" y="1883910"/>
                  <a:ext cx="468224" cy="394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62" h="1369" extrusionOk="0">
                      <a:moveTo>
                        <a:pt x="699" y="1"/>
                      </a:moveTo>
                      <a:cubicBezTo>
                        <a:pt x="304" y="1"/>
                        <a:pt x="0" y="305"/>
                        <a:pt x="0" y="670"/>
                      </a:cubicBezTo>
                      <a:cubicBezTo>
                        <a:pt x="0" y="1065"/>
                        <a:pt x="304" y="1369"/>
                        <a:pt x="699" y="1369"/>
                      </a:cubicBezTo>
                      <a:lnTo>
                        <a:pt x="15593" y="1369"/>
                      </a:lnTo>
                      <a:cubicBezTo>
                        <a:pt x="15958" y="1369"/>
                        <a:pt x="16262" y="1065"/>
                        <a:pt x="16262" y="670"/>
                      </a:cubicBezTo>
                      <a:cubicBezTo>
                        <a:pt x="16262" y="305"/>
                        <a:pt x="15958" y="1"/>
                        <a:pt x="155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57150" dist="47625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18" name="Google Shape;4218;p129"/>
                <p:cNvSpPr/>
                <p:nvPr/>
              </p:nvSpPr>
              <p:spPr>
                <a:xfrm>
                  <a:off x="4461224" y="1983678"/>
                  <a:ext cx="280093" cy="40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28" h="1400" extrusionOk="0">
                      <a:moveTo>
                        <a:pt x="670" y="1"/>
                      </a:moveTo>
                      <a:cubicBezTo>
                        <a:pt x="305" y="1"/>
                        <a:pt x="1" y="335"/>
                        <a:pt x="1" y="700"/>
                      </a:cubicBezTo>
                      <a:cubicBezTo>
                        <a:pt x="1" y="1095"/>
                        <a:pt x="305" y="1399"/>
                        <a:pt x="670" y="1399"/>
                      </a:cubicBezTo>
                      <a:lnTo>
                        <a:pt x="9028" y="1399"/>
                      </a:lnTo>
                      <a:cubicBezTo>
                        <a:pt x="9424" y="1399"/>
                        <a:pt x="9728" y="1095"/>
                        <a:pt x="9728" y="700"/>
                      </a:cubicBezTo>
                      <a:cubicBezTo>
                        <a:pt x="9728" y="335"/>
                        <a:pt x="9424" y="1"/>
                        <a:pt x="902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57150" dist="47625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219" name="Google Shape;4219;p129"/>
              <p:cNvGrpSpPr/>
              <p:nvPr/>
            </p:nvGrpSpPr>
            <p:grpSpPr>
              <a:xfrm>
                <a:off x="6374474" y="3331107"/>
                <a:ext cx="1250356" cy="572711"/>
                <a:chOff x="3946638" y="2450182"/>
                <a:chExt cx="1250356" cy="572711"/>
              </a:xfrm>
            </p:grpSpPr>
            <p:grpSp>
              <p:nvGrpSpPr>
                <p:cNvPr id="4220" name="Google Shape;4220;p129"/>
                <p:cNvGrpSpPr/>
                <p:nvPr/>
              </p:nvGrpSpPr>
              <p:grpSpPr>
                <a:xfrm>
                  <a:off x="3946638" y="2450182"/>
                  <a:ext cx="572731" cy="572711"/>
                  <a:chOff x="3169259" y="4128125"/>
                  <a:chExt cx="468223" cy="468207"/>
                </a:xfrm>
              </p:grpSpPr>
              <p:sp>
                <p:nvSpPr>
                  <p:cNvPr id="4221" name="Google Shape;4221;p129"/>
                  <p:cNvSpPr/>
                  <p:nvPr/>
                </p:nvSpPr>
                <p:spPr>
                  <a:xfrm>
                    <a:off x="3169259" y="4128125"/>
                    <a:ext cx="468223" cy="4682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00" h="28299" extrusionOk="0">
                        <a:moveTo>
                          <a:pt x="25260" y="28298"/>
                        </a:moveTo>
                        <a:lnTo>
                          <a:pt x="3040" y="28298"/>
                        </a:lnTo>
                        <a:cubicBezTo>
                          <a:pt x="1369" y="28298"/>
                          <a:pt x="1" y="26931"/>
                          <a:pt x="1" y="25259"/>
                        </a:cubicBezTo>
                        <a:lnTo>
                          <a:pt x="1" y="3040"/>
                        </a:lnTo>
                        <a:cubicBezTo>
                          <a:pt x="1" y="1368"/>
                          <a:pt x="1369" y="0"/>
                          <a:pt x="3040" y="0"/>
                        </a:cubicBezTo>
                        <a:lnTo>
                          <a:pt x="25260" y="0"/>
                        </a:lnTo>
                        <a:cubicBezTo>
                          <a:pt x="26931" y="0"/>
                          <a:pt x="28299" y="1368"/>
                          <a:pt x="28299" y="3040"/>
                        </a:cubicBezTo>
                        <a:lnTo>
                          <a:pt x="28299" y="25259"/>
                        </a:lnTo>
                        <a:cubicBezTo>
                          <a:pt x="28299" y="26931"/>
                          <a:pt x="26931" y="28298"/>
                          <a:pt x="25260" y="28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lt2"/>
                      </a:gs>
                    </a:gsLst>
                    <a:lin ang="5400012" scaled="0"/>
                  </a:gra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4222" name="Google Shape;4222;p129"/>
                  <p:cNvGrpSpPr/>
                  <p:nvPr/>
                </p:nvGrpSpPr>
                <p:grpSpPr>
                  <a:xfrm rot="10800000">
                    <a:off x="3197403" y="4206377"/>
                    <a:ext cx="416424" cy="228450"/>
                    <a:chOff x="5092913" y="4207125"/>
                    <a:chExt cx="779675" cy="189224"/>
                  </a:xfrm>
                </p:grpSpPr>
                <p:sp>
                  <p:nvSpPr>
                    <p:cNvPr id="4223" name="Google Shape;4223;p129"/>
                    <p:cNvSpPr/>
                    <p:nvPr/>
                  </p:nvSpPr>
                  <p:spPr>
                    <a:xfrm>
                      <a:off x="5092913" y="4207125"/>
                      <a:ext cx="779675" cy="30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187" h="1217" extrusionOk="0">
                          <a:moveTo>
                            <a:pt x="609" y="0"/>
                          </a:moveTo>
                          <a:cubicBezTo>
                            <a:pt x="274" y="0"/>
                            <a:pt x="1" y="274"/>
                            <a:pt x="1" y="608"/>
                          </a:cubicBezTo>
                          <a:cubicBezTo>
                            <a:pt x="1" y="973"/>
                            <a:pt x="274" y="1216"/>
                            <a:pt x="609" y="1216"/>
                          </a:cubicBezTo>
                          <a:lnTo>
                            <a:pt x="30579" y="1216"/>
                          </a:lnTo>
                          <a:cubicBezTo>
                            <a:pt x="30913" y="1216"/>
                            <a:pt x="31187" y="973"/>
                            <a:pt x="31187" y="608"/>
                          </a:cubicBezTo>
                          <a:cubicBezTo>
                            <a:pt x="31187" y="274"/>
                            <a:pt x="30913" y="0"/>
                            <a:pt x="30579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2857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224" name="Google Shape;4224;p129"/>
                    <p:cNvSpPr/>
                    <p:nvPr/>
                  </p:nvSpPr>
                  <p:spPr>
                    <a:xfrm>
                      <a:off x="5092913" y="4286900"/>
                      <a:ext cx="779675" cy="30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187" h="1217" extrusionOk="0">
                          <a:moveTo>
                            <a:pt x="609" y="1"/>
                          </a:moveTo>
                          <a:cubicBezTo>
                            <a:pt x="274" y="1"/>
                            <a:pt x="1" y="275"/>
                            <a:pt x="1" y="609"/>
                          </a:cubicBezTo>
                          <a:cubicBezTo>
                            <a:pt x="1" y="974"/>
                            <a:pt x="274" y="1217"/>
                            <a:pt x="609" y="1217"/>
                          </a:cubicBezTo>
                          <a:lnTo>
                            <a:pt x="30579" y="1217"/>
                          </a:lnTo>
                          <a:cubicBezTo>
                            <a:pt x="30913" y="1217"/>
                            <a:pt x="31187" y="913"/>
                            <a:pt x="31187" y="609"/>
                          </a:cubicBezTo>
                          <a:cubicBezTo>
                            <a:pt x="31187" y="275"/>
                            <a:pt x="30913" y="1"/>
                            <a:pt x="30579" y="1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2857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225" name="Google Shape;4225;p129"/>
                    <p:cNvSpPr/>
                    <p:nvPr/>
                  </p:nvSpPr>
                  <p:spPr>
                    <a:xfrm>
                      <a:off x="5092919" y="4365952"/>
                      <a:ext cx="489052" cy="303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25" h="1216" extrusionOk="0">
                          <a:moveTo>
                            <a:pt x="609" y="0"/>
                          </a:moveTo>
                          <a:cubicBezTo>
                            <a:pt x="274" y="0"/>
                            <a:pt x="1" y="274"/>
                            <a:pt x="1" y="608"/>
                          </a:cubicBezTo>
                          <a:cubicBezTo>
                            <a:pt x="1" y="942"/>
                            <a:pt x="274" y="1216"/>
                            <a:pt x="609" y="1216"/>
                          </a:cubicBezTo>
                          <a:lnTo>
                            <a:pt x="11217" y="1216"/>
                          </a:lnTo>
                          <a:cubicBezTo>
                            <a:pt x="11551" y="1216"/>
                            <a:pt x="11825" y="942"/>
                            <a:pt x="11825" y="608"/>
                          </a:cubicBezTo>
                          <a:cubicBezTo>
                            <a:pt x="11825" y="274"/>
                            <a:pt x="11551" y="0"/>
                            <a:pt x="11217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2857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4226" name="Google Shape;4226;p129"/>
                  <p:cNvSpPr/>
                  <p:nvPr/>
                </p:nvSpPr>
                <p:spPr>
                  <a:xfrm rot="10800000">
                    <a:off x="3197236" y="4495710"/>
                    <a:ext cx="416424" cy="367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87" h="1217" extrusionOk="0">
                        <a:moveTo>
                          <a:pt x="609" y="0"/>
                        </a:moveTo>
                        <a:cubicBezTo>
                          <a:pt x="274" y="0"/>
                          <a:pt x="1" y="274"/>
                          <a:pt x="1" y="608"/>
                        </a:cubicBezTo>
                        <a:cubicBezTo>
                          <a:pt x="1" y="973"/>
                          <a:pt x="274" y="1216"/>
                          <a:pt x="609" y="1216"/>
                        </a:cubicBezTo>
                        <a:lnTo>
                          <a:pt x="30579" y="1216"/>
                        </a:lnTo>
                        <a:cubicBezTo>
                          <a:pt x="30913" y="1216"/>
                          <a:pt x="31187" y="973"/>
                          <a:pt x="31187" y="608"/>
                        </a:cubicBezTo>
                        <a:cubicBezTo>
                          <a:pt x="31187" y="274"/>
                          <a:pt x="30913" y="0"/>
                          <a:pt x="3057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21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27" name="Google Shape;4227;p129"/>
                  <p:cNvSpPr/>
                  <p:nvPr/>
                </p:nvSpPr>
                <p:spPr>
                  <a:xfrm>
                    <a:off x="3205475" y="4163700"/>
                    <a:ext cx="122191" cy="121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87" h="3558" extrusionOk="0">
                        <a:moveTo>
                          <a:pt x="0" y="1"/>
                        </a:moveTo>
                        <a:lnTo>
                          <a:pt x="0" y="3557"/>
                        </a:lnTo>
                        <a:lnTo>
                          <a:pt x="3587" y="3557"/>
                        </a:lnTo>
                        <a:lnTo>
                          <a:pt x="3587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228" name="Google Shape;4228;p129"/>
                <p:cNvGrpSpPr/>
                <p:nvPr/>
              </p:nvGrpSpPr>
              <p:grpSpPr>
                <a:xfrm>
                  <a:off x="4624263" y="2450182"/>
                  <a:ext cx="572731" cy="572711"/>
                  <a:chOff x="3169259" y="4128125"/>
                  <a:chExt cx="468223" cy="468207"/>
                </a:xfrm>
              </p:grpSpPr>
              <p:sp>
                <p:nvSpPr>
                  <p:cNvPr id="4229" name="Google Shape;4229;p129"/>
                  <p:cNvSpPr/>
                  <p:nvPr/>
                </p:nvSpPr>
                <p:spPr>
                  <a:xfrm>
                    <a:off x="3169259" y="4128125"/>
                    <a:ext cx="468223" cy="4682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00" h="28299" extrusionOk="0">
                        <a:moveTo>
                          <a:pt x="25260" y="28298"/>
                        </a:moveTo>
                        <a:lnTo>
                          <a:pt x="3040" y="28298"/>
                        </a:lnTo>
                        <a:cubicBezTo>
                          <a:pt x="1369" y="28298"/>
                          <a:pt x="1" y="26931"/>
                          <a:pt x="1" y="25259"/>
                        </a:cubicBezTo>
                        <a:lnTo>
                          <a:pt x="1" y="3040"/>
                        </a:lnTo>
                        <a:cubicBezTo>
                          <a:pt x="1" y="1368"/>
                          <a:pt x="1369" y="0"/>
                          <a:pt x="3040" y="0"/>
                        </a:cubicBezTo>
                        <a:lnTo>
                          <a:pt x="25260" y="0"/>
                        </a:lnTo>
                        <a:cubicBezTo>
                          <a:pt x="26931" y="0"/>
                          <a:pt x="28299" y="1368"/>
                          <a:pt x="28299" y="3040"/>
                        </a:cubicBezTo>
                        <a:lnTo>
                          <a:pt x="28299" y="25259"/>
                        </a:lnTo>
                        <a:cubicBezTo>
                          <a:pt x="28299" y="26931"/>
                          <a:pt x="26931" y="28298"/>
                          <a:pt x="25260" y="2829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lt2"/>
                      </a:gs>
                    </a:gsLst>
                    <a:lin ang="5400012" scaled="0"/>
                  </a:gra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4230" name="Google Shape;4230;p129"/>
                  <p:cNvGrpSpPr/>
                  <p:nvPr/>
                </p:nvGrpSpPr>
                <p:grpSpPr>
                  <a:xfrm rot="10800000">
                    <a:off x="3197403" y="4206377"/>
                    <a:ext cx="416424" cy="228450"/>
                    <a:chOff x="5092913" y="4207125"/>
                    <a:chExt cx="779675" cy="189224"/>
                  </a:xfrm>
                </p:grpSpPr>
                <p:sp>
                  <p:nvSpPr>
                    <p:cNvPr id="4231" name="Google Shape;4231;p129"/>
                    <p:cNvSpPr/>
                    <p:nvPr/>
                  </p:nvSpPr>
                  <p:spPr>
                    <a:xfrm>
                      <a:off x="5092913" y="4207125"/>
                      <a:ext cx="779675" cy="30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187" h="1217" extrusionOk="0">
                          <a:moveTo>
                            <a:pt x="609" y="0"/>
                          </a:moveTo>
                          <a:cubicBezTo>
                            <a:pt x="274" y="0"/>
                            <a:pt x="1" y="274"/>
                            <a:pt x="1" y="608"/>
                          </a:cubicBezTo>
                          <a:cubicBezTo>
                            <a:pt x="1" y="973"/>
                            <a:pt x="274" y="1216"/>
                            <a:pt x="609" y="1216"/>
                          </a:cubicBezTo>
                          <a:lnTo>
                            <a:pt x="30579" y="1216"/>
                          </a:lnTo>
                          <a:cubicBezTo>
                            <a:pt x="30913" y="1216"/>
                            <a:pt x="31187" y="973"/>
                            <a:pt x="31187" y="608"/>
                          </a:cubicBezTo>
                          <a:cubicBezTo>
                            <a:pt x="31187" y="274"/>
                            <a:pt x="30913" y="0"/>
                            <a:pt x="30579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952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232" name="Google Shape;4232;p129"/>
                    <p:cNvSpPr/>
                    <p:nvPr/>
                  </p:nvSpPr>
                  <p:spPr>
                    <a:xfrm>
                      <a:off x="5092913" y="4286900"/>
                      <a:ext cx="779675" cy="30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187" h="1217" extrusionOk="0">
                          <a:moveTo>
                            <a:pt x="609" y="1"/>
                          </a:moveTo>
                          <a:cubicBezTo>
                            <a:pt x="274" y="1"/>
                            <a:pt x="1" y="275"/>
                            <a:pt x="1" y="609"/>
                          </a:cubicBezTo>
                          <a:cubicBezTo>
                            <a:pt x="1" y="974"/>
                            <a:pt x="274" y="1217"/>
                            <a:pt x="609" y="1217"/>
                          </a:cubicBezTo>
                          <a:lnTo>
                            <a:pt x="30579" y="1217"/>
                          </a:lnTo>
                          <a:cubicBezTo>
                            <a:pt x="30913" y="1217"/>
                            <a:pt x="31187" y="913"/>
                            <a:pt x="31187" y="609"/>
                          </a:cubicBezTo>
                          <a:cubicBezTo>
                            <a:pt x="31187" y="275"/>
                            <a:pt x="30913" y="1"/>
                            <a:pt x="30579" y="1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952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4233" name="Google Shape;4233;p129"/>
                    <p:cNvSpPr/>
                    <p:nvPr/>
                  </p:nvSpPr>
                  <p:spPr>
                    <a:xfrm>
                      <a:off x="5092919" y="4365952"/>
                      <a:ext cx="489052" cy="303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25" h="1216" extrusionOk="0">
                          <a:moveTo>
                            <a:pt x="609" y="0"/>
                          </a:moveTo>
                          <a:cubicBezTo>
                            <a:pt x="274" y="0"/>
                            <a:pt x="1" y="274"/>
                            <a:pt x="1" y="608"/>
                          </a:cubicBezTo>
                          <a:cubicBezTo>
                            <a:pt x="1" y="942"/>
                            <a:pt x="274" y="1216"/>
                            <a:pt x="609" y="1216"/>
                          </a:cubicBezTo>
                          <a:lnTo>
                            <a:pt x="11217" y="1216"/>
                          </a:lnTo>
                          <a:cubicBezTo>
                            <a:pt x="11551" y="1216"/>
                            <a:pt x="11825" y="942"/>
                            <a:pt x="11825" y="608"/>
                          </a:cubicBezTo>
                          <a:cubicBezTo>
                            <a:pt x="11825" y="274"/>
                            <a:pt x="11551" y="0"/>
                            <a:pt x="11217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  <a:effectLst>
                      <a:outerShdw blurRad="57150" dist="9525" dir="5400000" algn="bl" rotWithShape="0">
                        <a:schemeClr val="dk1">
                          <a:alpha val="21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4234" name="Google Shape;4234;p129"/>
                  <p:cNvSpPr/>
                  <p:nvPr/>
                </p:nvSpPr>
                <p:spPr>
                  <a:xfrm rot="10800000">
                    <a:off x="3197236" y="4495710"/>
                    <a:ext cx="416424" cy="367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87" h="1217" extrusionOk="0">
                        <a:moveTo>
                          <a:pt x="609" y="0"/>
                        </a:moveTo>
                        <a:cubicBezTo>
                          <a:pt x="274" y="0"/>
                          <a:pt x="1" y="274"/>
                          <a:pt x="1" y="608"/>
                        </a:cubicBezTo>
                        <a:cubicBezTo>
                          <a:pt x="1" y="973"/>
                          <a:pt x="274" y="1216"/>
                          <a:pt x="609" y="1216"/>
                        </a:cubicBezTo>
                        <a:lnTo>
                          <a:pt x="30579" y="1216"/>
                        </a:lnTo>
                        <a:cubicBezTo>
                          <a:pt x="30913" y="1216"/>
                          <a:pt x="31187" y="973"/>
                          <a:pt x="31187" y="608"/>
                        </a:cubicBezTo>
                        <a:cubicBezTo>
                          <a:pt x="31187" y="274"/>
                          <a:pt x="30913" y="0"/>
                          <a:pt x="30579" y="0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9525" dir="5400000" algn="bl" rotWithShape="0">
                      <a:schemeClr val="dk1">
                        <a:alpha val="21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35" name="Google Shape;4235;p129"/>
                  <p:cNvSpPr/>
                  <p:nvPr/>
                </p:nvSpPr>
                <p:spPr>
                  <a:xfrm>
                    <a:off x="3205475" y="4163700"/>
                    <a:ext cx="122191" cy="1212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87" h="3558" extrusionOk="0">
                        <a:moveTo>
                          <a:pt x="0" y="1"/>
                        </a:moveTo>
                        <a:lnTo>
                          <a:pt x="0" y="3557"/>
                        </a:lnTo>
                        <a:lnTo>
                          <a:pt x="3587" y="3557"/>
                        </a:lnTo>
                        <a:lnTo>
                          <a:pt x="3587" y="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236" name="Google Shape;4236;p129"/>
              <p:cNvGrpSpPr/>
              <p:nvPr/>
            </p:nvGrpSpPr>
            <p:grpSpPr>
              <a:xfrm>
                <a:off x="6367809" y="1547575"/>
                <a:ext cx="1263687" cy="691367"/>
                <a:chOff x="3933325" y="3072950"/>
                <a:chExt cx="1263687" cy="691367"/>
              </a:xfrm>
            </p:grpSpPr>
            <p:sp>
              <p:nvSpPr>
                <p:cNvPr id="4237" name="Google Shape;4237;p129"/>
                <p:cNvSpPr/>
                <p:nvPr/>
              </p:nvSpPr>
              <p:spPr>
                <a:xfrm>
                  <a:off x="3933325" y="3072950"/>
                  <a:ext cx="1263687" cy="6913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63" h="29423" extrusionOk="0">
                      <a:moveTo>
                        <a:pt x="1916" y="0"/>
                      </a:moveTo>
                      <a:cubicBezTo>
                        <a:pt x="852" y="0"/>
                        <a:pt x="1" y="882"/>
                        <a:pt x="1" y="1945"/>
                      </a:cubicBezTo>
                      <a:lnTo>
                        <a:pt x="1" y="27478"/>
                      </a:lnTo>
                      <a:cubicBezTo>
                        <a:pt x="1" y="28541"/>
                        <a:pt x="852" y="29423"/>
                        <a:pt x="1916" y="29423"/>
                      </a:cubicBezTo>
                      <a:lnTo>
                        <a:pt x="38148" y="29423"/>
                      </a:lnTo>
                      <a:cubicBezTo>
                        <a:pt x="39211" y="29423"/>
                        <a:pt x="40063" y="28541"/>
                        <a:pt x="40063" y="27478"/>
                      </a:cubicBezTo>
                      <a:lnTo>
                        <a:pt x="40063" y="1976"/>
                      </a:lnTo>
                      <a:cubicBezTo>
                        <a:pt x="40063" y="882"/>
                        <a:pt x="39211" y="0"/>
                        <a:pt x="381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lt1"/>
                    </a:gs>
                    <a:gs pos="100000">
                      <a:srgbClr val="F9F8FF">
                        <a:alpha val="86666"/>
                      </a:srgbClr>
                    </a:gs>
                  </a:gsLst>
                  <a:lin ang="5400700" scaled="0"/>
                </a:gradFill>
                <a:ln>
                  <a:noFill/>
                </a:ln>
                <a:effectLst>
                  <a:outerShdw blurRad="57150" dist="76200" dir="5400000" algn="bl" rotWithShape="0">
                    <a:schemeClr val="dk1">
                      <a:alpha val="17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38" name="Google Shape;4238;p129"/>
                <p:cNvSpPr/>
                <p:nvPr/>
              </p:nvSpPr>
              <p:spPr>
                <a:xfrm>
                  <a:off x="3999600" y="3133752"/>
                  <a:ext cx="1116558" cy="4544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00" h="11430" extrusionOk="0">
                      <a:moveTo>
                        <a:pt x="19180" y="11430"/>
                      </a:moveTo>
                      <a:lnTo>
                        <a:pt x="1520" y="11430"/>
                      </a:lnTo>
                      <a:cubicBezTo>
                        <a:pt x="669" y="11430"/>
                        <a:pt x="0" y="10761"/>
                        <a:pt x="0" y="9910"/>
                      </a:cubicBezTo>
                      <a:lnTo>
                        <a:pt x="0" y="1521"/>
                      </a:lnTo>
                      <a:cubicBezTo>
                        <a:pt x="0" y="670"/>
                        <a:pt x="669" y="1"/>
                        <a:pt x="1520" y="1"/>
                      </a:cubicBezTo>
                      <a:lnTo>
                        <a:pt x="19180" y="1"/>
                      </a:lnTo>
                      <a:cubicBezTo>
                        <a:pt x="20031" y="1"/>
                        <a:pt x="20700" y="670"/>
                        <a:pt x="20700" y="1521"/>
                      </a:cubicBezTo>
                      <a:lnTo>
                        <a:pt x="20700" y="9910"/>
                      </a:lnTo>
                      <a:cubicBezTo>
                        <a:pt x="20700" y="10761"/>
                        <a:pt x="20031" y="11430"/>
                        <a:pt x="19180" y="1143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39" name="Google Shape;4239;p129"/>
                <p:cNvSpPr/>
                <p:nvPr/>
              </p:nvSpPr>
              <p:spPr>
                <a:xfrm>
                  <a:off x="3999630" y="3133752"/>
                  <a:ext cx="1116558" cy="4544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00" h="11430" fill="none" extrusionOk="0">
                      <a:moveTo>
                        <a:pt x="19180" y="11430"/>
                      </a:moveTo>
                      <a:lnTo>
                        <a:pt x="1520" y="11430"/>
                      </a:lnTo>
                      <a:cubicBezTo>
                        <a:pt x="669" y="11430"/>
                        <a:pt x="0" y="10761"/>
                        <a:pt x="0" y="9910"/>
                      </a:cubicBezTo>
                      <a:lnTo>
                        <a:pt x="0" y="1521"/>
                      </a:lnTo>
                      <a:cubicBezTo>
                        <a:pt x="0" y="670"/>
                        <a:pt x="669" y="1"/>
                        <a:pt x="1520" y="1"/>
                      </a:cubicBezTo>
                      <a:lnTo>
                        <a:pt x="19180" y="1"/>
                      </a:lnTo>
                      <a:cubicBezTo>
                        <a:pt x="20031" y="1"/>
                        <a:pt x="20700" y="670"/>
                        <a:pt x="20700" y="1521"/>
                      </a:cubicBezTo>
                      <a:lnTo>
                        <a:pt x="20700" y="9910"/>
                      </a:lnTo>
                      <a:cubicBezTo>
                        <a:pt x="20700" y="10761"/>
                        <a:pt x="20031" y="11430"/>
                        <a:pt x="19180" y="11430"/>
                      </a:cubicBezTo>
                      <a:close/>
                    </a:path>
                  </a:pathLst>
                </a:custGeom>
                <a:noFill/>
                <a:ln w="9875" cap="flat" cmpd="sng">
                  <a:solidFill>
                    <a:schemeClr val="lt1"/>
                  </a:solidFill>
                  <a:prstDash val="solid"/>
                  <a:miter lim="30395"/>
                  <a:headEnd type="none" w="sm" len="sm"/>
                  <a:tailEnd type="none" w="sm" len="sm"/>
                </a:ln>
                <a:effectLst>
                  <a:outerShdw blurRad="57150" dist="19050" dir="5400000" algn="bl" rotWithShape="0">
                    <a:schemeClr val="dk1">
                      <a:alpha val="16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40" name="Google Shape;4240;p129"/>
                <p:cNvSpPr/>
                <p:nvPr/>
              </p:nvSpPr>
              <p:spPr>
                <a:xfrm>
                  <a:off x="4526038" y="3291562"/>
                  <a:ext cx="95896" cy="112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4074" extrusionOk="0">
                      <a:moveTo>
                        <a:pt x="3222" y="1703"/>
                      </a:moveTo>
                      <a:lnTo>
                        <a:pt x="578" y="152"/>
                      </a:lnTo>
                      <a:cubicBezTo>
                        <a:pt x="304" y="0"/>
                        <a:pt x="0" y="183"/>
                        <a:pt x="0" y="487"/>
                      </a:cubicBezTo>
                      <a:lnTo>
                        <a:pt x="0" y="3557"/>
                      </a:lnTo>
                      <a:cubicBezTo>
                        <a:pt x="0" y="3861"/>
                        <a:pt x="304" y="4073"/>
                        <a:pt x="578" y="3921"/>
                      </a:cubicBezTo>
                      <a:lnTo>
                        <a:pt x="3222" y="2341"/>
                      </a:lnTo>
                      <a:cubicBezTo>
                        <a:pt x="3466" y="2250"/>
                        <a:pt x="3466" y="1855"/>
                        <a:pt x="3222" y="170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dk1">
                      <a:alpha val="16000"/>
                    </a:schemeClr>
                  </a:outerShdw>
                  <a:reflection stA="5000" endPos="28000" dist="76200" dir="5400000" fadeDir="5400012" sy="-100000" algn="bl" rotWithShape="0"/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4241" name="Google Shape;4241;p129"/>
                <p:cNvCxnSpPr/>
                <p:nvPr/>
              </p:nvCxnSpPr>
              <p:spPr>
                <a:xfrm>
                  <a:off x="3999600" y="3655950"/>
                  <a:ext cx="1116600" cy="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7150" dist="28575" dir="5400000" algn="bl" rotWithShape="0">
                    <a:schemeClr val="dk1">
                      <a:alpha val="17000"/>
                    </a:schemeClr>
                  </a:outerShdw>
                </a:effectLst>
              </p:spPr>
            </p:cxnSp>
            <p:cxnSp>
              <p:nvCxnSpPr>
                <p:cNvPr id="4242" name="Google Shape;4242;p129"/>
                <p:cNvCxnSpPr/>
                <p:nvPr/>
              </p:nvCxnSpPr>
              <p:spPr>
                <a:xfrm>
                  <a:off x="3999600" y="3655950"/>
                  <a:ext cx="392100" cy="0"/>
                </a:xfrm>
                <a:prstGeom prst="straightConnector1">
                  <a:avLst/>
                </a:prstGeom>
                <a:noFill/>
                <a:ln w="19050" cap="rnd" cmpd="sng">
                  <a:solidFill>
                    <a:schemeClr val="accent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4243" name="Google Shape;4243;p129"/>
                <p:cNvSpPr/>
                <p:nvPr/>
              </p:nvSpPr>
              <p:spPr>
                <a:xfrm>
                  <a:off x="4352789" y="3621042"/>
                  <a:ext cx="69833" cy="69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4" h="2524" extrusionOk="0">
                      <a:moveTo>
                        <a:pt x="2524" y="1277"/>
                      </a:moveTo>
                      <a:cubicBezTo>
                        <a:pt x="2524" y="1976"/>
                        <a:pt x="1977" y="2524"/>
                        <a:pt x="1277" y="2524"/>
                      </a:cubicBezTo>
                      <a:cubicBezTo>
                        <a:pt x="578" y="2524"/>
                        <a:pt x="1" y="1976"/>
                        <a:pt x="1" y="1277"/>
                      </a:cubicBezTo>
                      <a:cubicBezTo>
                        <a:pt x="1" y="578"/>
                        <a:pt x="578" y="1"/>
                        <a:pt x="1277" y="1"/>
                      </a:cubicBezTo>
                      <a:cubicBezTo>
                        <a:pt x="1977" y="1"/>
                        <a:pt x="2524" y="578"/>
                        <a:pt x="2524" y="127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>
                  <a:outerShdw blurRad="57150" dist="28575" dir="5400000" algn="bl" rotWithShape="0">
                    <a:schemeClr val="dk1">
                      <a:alpha val="17000"/>
                    </a:schemeClr>
                  </a:outerShdw>
                  <a:reflection stA="5000" endPos="28000" dist="76200" dir="5400000" fadeDir="5400012" sy="-100000" algn="bl" rotWithShape="0"/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244" name="Google Shape;4244;p129"/>
              <p:cNvGrpSpPr/>
              <p:nvPr/>
            </p:nvGrpSpPr>
            <p:grpSpPr>
              <a:xfrm>
                <a:off x="6368925" y="2725275"/>
                <a:ext cx="1261265" cy="278125"/>
                <a:chOff x="3941675" y="3805000"/>
                <a:chExt cx="1261265" cy="278125"/>
              </a:xfrm>
            </p:grpSpPr>
            <p:grpSp>
              <p:nvGrpSpPr>
                <p:cNvPr id="4245" name="Google Shape;4245;p129"/>
                <p:cNvGrpSpPr/>
                <p:nvPr/>
              </p:nvGrpSpPr>
              <p:grpSpPr>
                <a:xfrm>
                  <a:off x="4603813" y="3813725"/>
                  <a:ext cx="599127" cy="260675"/>
                  <a:chOff x="3946650" y="3813725"/>
                  <a:chExt cx="572724" cy="260675"/>
                </a:xfrm>
              </p:grpSpPr>
              <p:sp>
                <p:nvSpPr>
                  <p:cNvPr id="4246" name="Google Shape;4246;p129"/>
                  <p:cNvSpPr/>
                  <p:nvPr/>
                </p:nvSpPr>
                <p:spPr>
                  <a:xfrm>
                    <a:off x="3946650" y="3813725"/>
                    <a:ext cx="270247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37" h="1217" extrusionOk="0">
                        <a:moveTo>
                          <a:pt x="12098" y="1216"/>
                        </a:moveTo>
                        <a:lnTo>
                          <a:pt x="609" y="1216"/>
                        </a:lnTo>
                        <a:cubicBezTo>
                          <a:pt x="275" y="1216"/>
                          <a:pt x="1" y="943"/>
                          <a:pt x="1" y="608"/>
                        </a:cubicBezTo>
                        <a:lnTo>
                          <a:pt x="1" y="608"/>
                        </a:lnTo>
                        <a:cubicBezTo>
                          <a:pt x="1" y="244"/>
                          <a:pt x="275" y="1"/>
                          <a:pt x="609" y="1"/>
                        </a:cubicBezTo>
                        <a:lnTo>
                          <a:pt x="12098" y="1"/>
                        </a:lnTo>
                        <a:cubicBezTo>
                          <a:pt x="12433" y="1"/>
                          <a:pt x="12706" y="244"/>
                          <a:pt x="12706" y="608"/>
                        </a:cubicBezTo>
                        <a:lnTo>
                          <a:pt x="12706" y="608"/>
                        </a:lnTo>
                        <a:cubicBezTo>
                          <a:pt x="12737" y="943"/>
                          <a:pt x="12433" y="1216"/>
                          <a:pt x="12098" y="1216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7" name="Google Shape;4247;p129"/>
                  <p:cNvSpPr/>
                  <p:nvPr/>
                </p:nvSpPr>
                <p:spPr>
                  <a:xfrm>
                    <a:off x="3946650" y="3888200"/>
                    <a:ext cx="572724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93" h="1217" extrusionOk="0">
                        <a:moveTo>
                          <a:pt x="26384" y="1216"/>
                        </a:moveTo>
                        <a:lnTo>
                          <a:pt x="609" y="1216"/>
                        </a:lnTo>
                        <a:cubicBezTo>
                          <a:pt x="275" y="1216"/>
                          <a:pt x="1" y="973"/>
                          <a:pt x="1" y="608"/>
                        </a:cubicBezTo>
                        <a:lnTo>
                          <a:pt x="1" y="608"/>
                        </a:lnTo>
                        <a:cubicBezTo>
                          <a:pt x="1" y="274"/>
                          <a:pt x="275" y="0"/>
                          <a:pt x="609" y="0"/>
                        </a:cubicBezTo>
                        <a:lnTo>
                          <a:pt x="26384" y="0"/>
                        </a:lnTo>
                        <a:cubicBezTo>
                          <a:pt x="26719" y="0"/>
                          <a:pt x="26992" y="274"/>
                          <a:pt x="26992" y="608"/>
                        </a:cubicBezTo>
                        <a:lnTo>
                          <a:pt x="26992" y="608"/>
                        </a:lnTo>
                        <a:cubicBezTo>
                          <a:pt x="26992" y="973"/>
                          <a:pt x="26719" y="1216"/>
                          <a:pt x="26384" y="1216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8" name="Google Shape;4248;p129"/>
                  <p:cNvSpPr/>
                  <p:nvPr/>
                </p:nvSpPr>
                <p:spPr>
                  <a:xfrm>
                    <a:off x="3946650" y="3967225"/>
                    <a:ext cx="572724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993" h="1217" extrusionOk="0">
                        <a:moveTo>
                          <a:pt x="26384" y="1216"/>
                        </a:moveTo>
                        <a:lnTo>
                          <a:pt x="609" y="1216"/>
                        </a:lnTo>
                        <a:cubicBezTo>
                          <a:pt x="275" y="1216"/>
                          <a:pt x="1" y="943"/>
                          <a:pt x="1" y="608"/>
                        </a:cubicBezTo>
                        <a:lnTo>
                          <a:pt x="1" y="608"/>
                        </a:lnTo>
                        <a:cubicBezTo>
                          <a:pt x="1" y="274"/>
                          <a:pt x="275" y="0"/>
                          <a:pt x="609" y="0"/>
                        </a:cubicBezTo>
                        <a:lnTo>
                          <a:pt x="26384" y="0"/>
                        </a:lnTo>
                        <a:cubicBezTo>
                          <a:pt x="26719" y="0"/>
                          <a:pt x="26992" y="274"/>
                          <a:pt x="26992" y="608"/>
                        </a:cubicBezTo>
                        <a:lnTo>
                          <a:pt x="26992" y="608"/>
                        </a:lnTo>
                        <a:cubicBezTo>
                          <a:pt x="26992" y="943"/>
                          <a:pt x="26719" y="1216"/>
                          <a:pt x="26384" y="1216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9" name="Google Shape;4249;p129"/>
                  <p:cNvSpPr/>
                  <p:nvPr/>
                </p:nvSpPr>
                <p:spPr>
                  <a:xfrm>
                    <a:off x="3946650" y="4043975"/>
                    <a:ext cx="495323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45" h="1217" extrusionOk="0">
                        <a:moveTo>
                          <a:pt x="22676" y="1216"/>
                        </a:moveTo>
                        <a:lnTo>
                          <a:pt x="609" y="1216"/>
                        </a:lnTo>
                        <a:cubicBezTo>
                          <a:pt x="275" y="1216"/>
                          <a:pt x="1" y="973"/>
                          <a:pt x="1" y="608"/>
                        </a:cubicBezTo>
                        <a:lnTo>
                          <a:pt x="1" y="608"/>
                        </a:lnTo>
                        <a:cubicBezTo>
                          <a:pt x="1" y="274"/>
                          <a:pt x="275" y="0"/>
                          <a:pt x="609" y="0"/>
                        </a:cubicBezTo>
                        <a:lnTo>
                          <a:pt x="22676" y="0"/>
                        </a:lnTo>
                        <a:cubicBezTo>
                          <a:pt x="23011" y="0"/>
                          <a:pt x="23284" y="274"/>
                          <a:pt x="23284" y="608"/>
                        </a:cubicBezTo>
                        <a:lnTo>
                          <a:pt x="23284" y="608"/>
                        </a:lnTo>
                        <a:cubicBezTo>
                          <a:pt x="23345" y="943"/>
                          <a:pt x="23071" y="1216"/>
                          <a:pt x="22676" y="1216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250" name="Google Shape;4250;p129"/>
                <p:cNvGrpSpPr/>
                <p:nvPr/>
              </p:nvGrpSpPr>
              <p:grpSpPr>
                <a:xfrm>
                  <a:off x="3941675" y="3805000"/>
                  <a:ext cx="599146" cy="278125"/>
                  <a:chOff x="4597860" y="3805000"/>
                  <a:chExt cx="599146" cy="278125"/>
                </a:xfrm>
              </p:grpSpPr>
              <p:sp>
                <p:nvSpPr>
                  <p:cNvPr id="4251" name="Google Shape;4251;p129"/>
                  <p:cNvSpPr/>
                  <p:nvPr/>
                </p:nvSpPr>
                <p:spPr>
                  <a:xfrm>
                    <a:off x="4597860" y="3805000"/>
                    <a:ext cx="258712" cy="278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25" h="11125" extrusionOk="0">
                        <a:moveTo>
                          <a:pt x="9301" y="11125"/>
                        </a:moveTo>
                        <a:lnTo>
                          <a:pt x="1824" y="11125"/>
                        </a:lnTo>
                        <a:cubicBezTo>
                          <a:pt x="821" y="11125"/>
                          <a:pt x="0" y="10335"/>
                          <a:pt x="0" y="9301"/>
                        </a:cubicBezTo>
                        <a:lnTo>
                          <a:pt x="0" y="1824"/>
                        </a:lnTo>
                        <a:cubicBezTo>
                          <a:pt x="0" y="821"/>
                          <a:pt x="790" y="0"/>
                          <a:pt x="1824" y="0"/>
                        </a:cubicBezTo>
                        <a:lnTo>
                          <a:pt x="9301" y="0"/>
                        </a:lnTo>
                        <a:cubicBezTo>
                          <a:pt x="10304" y="0"/>
                          <a:pt x="11125" y="790"/>
                          <a:pt x="11125" y="1824"/>
                        </a:cubicBezTo>
                        <a:lnTo>
                          <a:pt x="11125" y="9301"/>
                        </a:lnTo>
                        <a:cubicBezTo>
                          <a:pt x="11095" y="10335"/>
                          <a:pt x="10304" y="11125"/>
                          <a:pt x="9301" y="1112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2" name="Google Shape;4252;p129"/>
                  <p:cNvSpPr/>
                  <p:nvPr/>
                </p:nvSpPr>
                <p:spPr>
                  <a:xfrm>
                    <a:off x="4887389" y="3817900"/>
                    <a:ext cx="309617" cy="62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14" h="2494" extrusionOk="0">
                        <a:moveTo>
                          <a:pt x="12736" y="2493"/>
                        </a:moveTo>
                        <a:lnTo>
                          <a:pt x="547" y="2493"/>
                        </a:lnTo>
                        <a:cubicBezTo>
                          <a:pt x="243" y="2493"/>
                          <a:pt x="0" y="2250"/>
                          <a:pt x="0" y="1946"/>
                        </a:cubicBezTo>
                        <a:lnTo>
                          <a:pt x="0" y="548"/>
                        </a:lnTo>
                        <a:cubicBezTo>
                          <a:pt x="0" y="244"/>
                          <a:pt x="243" y="1"/>
                          <a:pt x="547" y="1"/>
                        </a:cubicBezTo>
                        <a:lnTo>
                          <a:pt x="12736" y="1"/>
                        </a:lnTo>
                        <a:cubicBezTo>
                          <a:pt x="13040" y="1"/>
                          <a:pt x="13253" y="244"/>
                          <a:pt x="13253" y="548"/>
                        </a:cubicBezTo>
                        <a:lnTo>
                          <a:pt x="13253" y="1946"/>
                        </a:lnTo>
                        <a:cubicBezTo>
                          <a:pt x="13313" y="2250"/>
                          <a:pt x="13040" y="2493"/>
                          <a:pt x="12736" y="2493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3" name="Google Shape;4253;p129"/>
                  <p:cNvSpPr/>
                  <p:nvPr/>
                </p:nvSpPr>
                <p:spPr>
                  <a:xfrm>
                    <a:off x="4887389" y="3933400"/>
                    <a:ext cx="309617" cy="26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14" h="1065" extrusionOk="0">
                        <a:moveTo>
                          <a:pt x="12736" y="1065"/>
                        </a:moveTo>
                        <a:lnTo>
                          <a:pt x="547" y="1065"/>
                        </a:lnTo>
                        <a:cubicBezTo>
                          <a:pt x="243" y="1065"/>
                          <a:pt x="0" y="822"/>
                          <a:pt x="0" y="518"/>
                        </a:cubicBezTo>
                        <a:lnTo>
                          <a:pt x="0" y="518"/>
                        </a:lnTo>
                        <a:cubicBezTo>
                          <a:pt x="0" y="214"/>
                          <a:pt x="243" y="1"/>
                          <a:pt x="547" y="1"/>
                        </a:cubicBezTo>
                        <a:lnTo>
                          <a:pt x="12736" y="1"/>
                        </a:lnTo>
                        <a:cubicBezTo>
                          <a:pt x="13040" y="1"/>
                          <a:pt x="13253" y="214"/>
                          <a:pt x="13253" y="518"/>
                        </a:cubicBezTo>
                        <a:lnTo>
                          <a:pt x="13253" y="518"/>
                        </a:lnTo>
                        <a:cubicBezTo>
                          <a:pt x="13313" y="822"/>
                          <a:pt x="13040" y="1065"/>
                          <a:pt x="12736" y="1065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4" name="Google Shape;4254;p129"/>
                  <p:cNvSpPr/>
                  <p:nvPr/>
                </p:nvSpPr>
                <p:spPr>
                  <a:xfrm>
                    <a:off x="4888784" y="3990400"/>
                    <a:ext cx="252387" cy="26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3" h="1065" extrusionOk="0">
                        <a:moveTo>
                          <a:pt x="10335" y="1065"/>
                        </a:moveTo>
                        <a:lnTo>
                          <a:pt x="518" y="1065"/>
                        </a:lnTo>
                        <a:cubicBezTo>
                          <a:pt x="214" y="1065"/>
                          <a:pt x="1" y="821"/>
                          <a:pt x="1" y="517"/>
                        </a:cubicBezTo>
                        <a:lnTo>
                          <a:pt x="1" y="517"/>
                        </a:lnTo>
                        <a:cubicBezTo>
                          <a:pt x="1" y="213"/>
                          <a:pt x="214" y="1"/>
                          <a:pt x="518" y="1"/>
                        </a:cubicBezTo>
                        <a:lnTo>
                          <a:pt x="10335" y="1"/>
                        </a:lnTo>
                        <a:cubicBezTo>
                          <a:pt x="10639" y="1"/>
                          <a:pt x="10852" y="213"/>
                          <a:pt x="10852" y="517"/>
                        </a:cubicBezTo>
                        <a:lnTo>
                          <a:pt x="10852" y="517"/>
                        </a:lnTo>
                        <a:cubicBezTo>
                          <a:pt x="10852" y="791"/>
                          <a:pt x="10639" y="1065"/>
                          <a:pt x="10335" y="1065"/>
                        </a:cubicBez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28575" dir="5400000" algn="bl" rotWithShape="0">
                      <a:schemeClr val="dk1">
                        <a:alpha val="18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255" name="Google Shape;4255;p129"/>
              <p:cNvGrpSpPr/>
              <p:nvPr/>
            </p:nvGrpSpPr>
            <p:grpSpPr>
              <a:xfrm>
                <a:off x="6637177" y="3958450"/>
                <a:ext cx="724950" cy="152000"/>
                <a:chOff x="4209938" y="4123775"/>
                <a:chExt cx="724950" cy="152000"/>
              </a:xfrm>
            </p:grpSpPr>
            <p:sp>
              <p:nvSpPr>
                <p:cNvPr id="4256" name="Google Shape;4256;p129"/>
                <p:cNvSpPr/>
                <p:nvPr/>
              </p:nvSpPr>
              <p:spPr>
                <a:xfrm>
                  <a:off x="4494138" y="4123775"/>
                  <a:ext cx="15275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0" h="6080" extrusionOk="0">
                      <a:moveTo>
                        <a:pt x="4955" y="6079"/>
                      </a:moveTo>
                      <a:lnTo>
                        <a:pt x="1095" y="6079"/>
                      </a:lnTo>
                      <a:cubicBezTo>
                        <a:pt x="487" y="6079"/>
                        <a:pt x="0" y="5593"/>
                        <a:pt x="0" y="4985"/>
                      </a:cubicBezTo>
                      <a:lnTo>
                        <a:pt x="0" y="1094"/>
                      </a:lnTo>
                      <a:cubicBezTo>
                        <a:pt x="0" y="486"/>
                        <a:pt x="487" y="0"/>
                        <a:pt x="1095" y="0"/>
                      </a:cubicBezTo>
                      <a:lnTo>
                        <a:pt x="4955" y="0"/>
                      </a:lnTo>
                      <a:cubicBezTo>
                        <a:pt x="5563" y="0"/>
                        <a:pt x="6079" y="486"/>
                        <a:pt x="6079" y="1094"/>
                      </a:cubicBezTo>
                      <a:lnTo>
                        <a:pt x="6079" y="4985"/>
                      </a:lnTo>
                      <a:cubicBezTo>
                        <a:pt x="6110" y="5593"/>
                        <a:pt x="5563" y="6079"/>
                        <a:pt x="4955" y="607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57" name="Google Shape;4257;p129"/>
                <p:cNvSpPr/>
                <p:nvPr/>
              </p:nvSpPr>
              <p:spPr>
                <a:xfrm>
                  <a:off x="4886988" y="4164800"/>
                  <a:ext cx="47900" cy="7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6" h="3192" extrusionOk="0">
                      <a:moveTo>
                        <a:pt x="487" y="3192"/>
                      </a:moveTo>
                      <a:cubicBezTo>
                        <a:pt x="426" y="3192"/>
                        <a:pt x="396" y="3131"/>
                        <a:pt x="305" y="3101"/>
                      </a:cubicBezTo>
                      <a:cubicBezTo>
                        <a:pt x="183" y="3010"/>
                        <a:pt x="183" y="2858"/>
                        <a:pt x="274" y="2736"/>
                      </a:cubicBezTo>
                      <a:lnTo>
                        <a:pt x="1308" y="1551"/>
                      </a:lnTo>
                      <a:lnTo>
                        <a:pt x="1308" y="1520"/>
                      </a:lnTo>
                      <a:lnTo>
                        <a:pt x="122" y="487"/>
                      </a:lnTo>
                      <a:cubicBezTo>
                        <a:pt x="1" y="365"/>
                        <a:pt x="1" y="213"/>
                        <a:pt x="62" y="92"/>
                      </a:cubicBezTo>
                      <a:cubicBezTo>
                        <a:pt x="183" y="0"/>
                        <a:pt x="335" y="0"/>
                        <a:pt x="457" y="61"/>
                      </a:cubicBezTo>
                      <a:lnTo>
                        <a:pt x="1642" y="1095"/>
                      </a:lnTo>
                      <a:cubicBezTo>
                        <a:pt x="1855" y="1277"/>
                        <a:pt x="1916" y="1672"/>
                        <a:pt x="1673" y="1885"/>
                      </a:cubicBezTo>
                      <a:lnTo>
                        <a:pt x="639" y="3070"/>
                      </a:lnTo>
                      <a:cubicBezTo>
                        <a:pt x="639" y="3162"/>
                        <a:pt x="578" y="3192"/>
                        <a:pt x="487" y="319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58" name="Google Shape;4258;p129"/>
                <p:cNvSpPr/>
                <p:nvPr/>
              </p:nvSpPr>
              <p:spPr>
                <a:xfrm>
                  <a:off x="4209938" y="4164800"/>
                  <a:ext cx="47125" cy="7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" h="3192" extrusionOk="0">
                      <a:moveTo>
                        <a:pt x="1399" y="0"/>
                      </a:moveTo>
                      <a:cubicBezTo>
                        <a:pt x="1490" y="0"/>
                        <a:pt x="1520" y="31"/>
                        <a:pt x="1581" y="61"/>
                      </a:cubicBezTo>
                      <a:cubicBezTo>
                        <a:pt x="1702" y="183"/>
                        <a:pt x="1702" y="335"/>
                        <a:pt x="1642" y="456"/>
                      </a:cubicBezTo>
                      <a:lnTo>
                        <a:pt x="608" y="1642"/>
                      </a:lnTo>
                      <a:lnTo>
                        <a:pt x="608" y="1672"/>
                      </a:lnTo>
                      <a:lnTo>
                        <a:pt x="1794" y="2706"/>
                      </a:lnTo>
                      <a:cubicBezTo>
                        <a:pt x="1885" y="2797"/>
                        <a:pt x="1885" y="2949"/>
                        <a:pt x="1824" y="3070"/>
                      </a:cubicBezTo>
                      <a:cubicBezTo>
                        <a:pt x="1702" y="3192"/>
                        <a:pt x="1550" y="3192"/>
                        <a:pt x="1429" y="3101"/>
                      </a:cubicBezTo>
                      <a:lnTo>
                        <a:pt x="274" y="2098"/>
                      </a:lnTo>
                      <a:cubicBezTo>
                        <a:pt x="31" y="1885"/>
                        <a:pt x="0" y="1520"/>
                        <a:pt x="213" y="1277"/>
                      </a:cubicBezTo>
                      <a:lnTo>
                        <a:pt x="1247" y="122"/>
                      </a:lnTo>
                      <a:cubicBezTo>
                        <a:pt x="1277" y="31"/>
                        <a:pt x="1338" y="0"/>
                        <a:pt x="139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259" name="Google Shape;4259;p129"/>
              <p:cNvSpPr/>
              <p:nvPr/>
            </p:nvSpPr>
            <p:spPr>
              <a:xfrm>
                <a:off x="6692737" y="3057895"/>
                <a:ext cx="295610" cy="233065"/>
              </a:xfrm>
              <a:custGeom>
                <a:avLst/>
                <a:gdLst/>
                <a:ahLst/>
                <a:cxnLst/>
                <a:rect l="l" t="t" r="r" b="b"/>
                <a:pathLst>
                  <a:path w="12610" h="9942" extrusionOk="0">
                    <a:moveTo>
                      <a:pt x="0" y="1"/>
                    </a:moveTo>
                    <a:lnTo>
                      <a:pt x="0" y="9941"/>
                    </a:lnTo>
                    <a:lnTo>
                      <a:pt x="12609" y="9941"/>
                    </a:lnTo>
                    <a:lnTo>
                      <a:pt x="1260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0" name="Google Shape;4260;p129"/>
              <p:cNvSpPr/>
              <p:nvPr/>
            </p:nvSpPr>
            <p:spPr>
              <a:xfrm>
                <a:off x="7011753" y="3057895"/>
                <a:ext cx="294836" cy="233065"/>
              </a:xfrm>
              <a:custGeom>
                <a:avLst/>
                <a:gdLst/>
                <a:ahLst/>
                <a:cxnLst/>
                <a:rect l="l" t="t" r="r" b="b"/>
                <a:pathLst>
                  <a:path w="12577" h="9942" extrusionOk="0">
                    <a:moveTo>
                      <a:pt x="1" y="1"/>
                    </a:moveTo>
                    <a:lnTo>
                      <a:pt x="1" y="9941"/>
                    </a:lnTo>
                    <a:lnTo>
                      <a:pt x="12577" y="9941"/>
                    </a:lnTo>
                    <a:lnTo>
                      <a:pt x="1257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1" name="Google Shape;4261;p129"/>
              <p:cNvSpPr/>
              <p:nvPr/>
            </p:nvSpPr>
            <p:spPr>
              <a:xfrm>
                <a:off x="7330019" y="3057895"/>
                <a:ext cx="294813" cy="233065"/>
              </a:xfrm>
              <a:custGeom>
                <a:avLst/>
                <a:gdLst/>
                <a:ahLst/>
                <a:cxnLst/>
                <a:rect l="l" t="t" r="r" b="b"/>
                <a:pathLst>
                  <a:path w="12576" h="9942" extrusionOk="0">
                    <a:moveTo>
                      <a:pt x="0" y="1"/>
                    </a:moveTo>
                    <a:lnTo>
                      <a:pt x="0" y="9941"/>
                    </a:lnTo>
                    <a:lnTo>
                      <a:pt x="12576" y="9941"/>
                    </a:lnTo>
                    <a:lnTo>
                      <a:pt x="1257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2" name="Google Shape;4262;p129"/>
              <p:cNvSpPr/>
              <p:nvPr/>
            </p:nvSpPr>
            <p:spPr>
              <a:xfrm>
                <a:off x="6374471" y="3057895"/>
                <a:ext cx="294836" cy="233065"/>
              </a:xfrm>
              <a:custGeom>
                <a:avLst/>
                <a:gdLst/>
                <a:ahLst/>
                <a:cxnLst/>
                <a:rect l="l" t="t" r="r" b="b"/>
                <a:pathLst>
                  <a:path w="12577" h="9942" extrusionOk="0">
                    <a:moveTo>
                      <a:pt x="1" y="1"/>
                    </a:moveTo>
                    <a:lnTo>
                      <a:pt x="1" y="9941"/>
                    </a:lnTo>
                    <a:lnTo>
                      <a:pt x="12576" y="9941"/>
                    </a:lnTo>
                    <a:lnTo>
                      <a:pt x="1257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63" name="Google Shape;4263;p129"/>
            <p:cNvGrpSpPr/>
            <p:nvPr/>
          </p:nvGrpSpPr>
          <p:grpSpPr>
            <a:xfrm>
              <a:off x="1507144" y="2138180"/>
              <a:ext cx="272724" cy="333371"/>
              <a:chOff x="1583800" y="3574675"/>
              <a:chExt cx="438675" cy="536225"/>
            </a:xfrm>
          </p:grpSpPr>
          <p:sp>
            <p:nvSpPr>
              <p:cNvPr id="4264" name="Google Shape;4264;p129"/>
              <p:cNvSpPr/>
              <p:nvPr/>
            </p:nvSpPr>
            <p:spPr>
              <a:xfrm>
                <a:off x="1657200" y="3648050"/>
                <a:ext cx="291900" cy="194325"/>
              </a:xfrm>
              <a:custGeom>
                <a:avLst/>
                <a:gdLst/>
                <a:ahLst/>
                <a:cxnLst/>
                <a:rect l="l" t="t" r="r" b="b"/>
                <a:pathLst>
                  <a:path w="11676" h="7773" fill="none" extrusionOk="0">
                    <a:moveTo>
                      <a:pt x="0" y="7773"/>
                    </a:moveTo>
                    <a:lnTo>
                      <a:pt x="11675" y="1"/>
                    </a:lnTo>
                  </a:path>
                </a:pathLst>
              </a:custGeom>
              <a:noFill/>
              <a:ln w="48375" cap="flat" cmpd="sng">
                <a:solidFill>
                  <a:srgbClr val="F3B8D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5" name="Google Shape;4265;p129"/>
              <p:cNvSpPr/>
              <p:nvPr/>
            </p:nvSpPr>
            <p:spPr>
              <a:xfrm>
                <a:off x="1657200" y="3842350"/>
                <a:ext cx="291900" cy="195175"/>
              </a:xfrm>
              <a:custGeom>
                <a:avLst/>
                <a:gdLst/>
                <a:ahLst/>
                <a:cxnLst/>
                <a:rect l="l" t="t" r="r" b="b"/>
                <a:pathLst>
                  <a:path w="11676" h="7807" fill="none" extrusionOk="0">
                    <a:moveTo>
                      <a:pt x="0" y="1"/>
                    </a:moveTo>
                    <a:lnTo>
                      <a:pt x="11675" y="7806"/>
                    </a:lnTo>
                  </a:path>
                </a:pathLst>
              </a:custGeom>
              <a:noFill/>
              <a:ln w="48375" cap="flat" cmpd="sng">
                <a:solidFill>
                  <a:srgbClr val="F3B8D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6" name="Google Shape;4266;p129"/>
              <p:cNvSpPr/>
              <p:nvPr/>
            </p:nvSpPr>
            <p:spPr>
              <a:xfrm>
                <a:off x="1876500" y="3574675"/>
                <a:ext cx="145975" cy="145950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838" extrusionOk="0">
                    <a:moveTo>
                      <a:pt x="2903" y="0"/>
                    </a:moveTo>
                    <a:cubicBezTo>
                      <a:pt x="1269" y="0"/>
                      <a:pt x="1" y="1301"/>
                      <a:pt x="1" y="2936"/>
                    </a:cubicBezTo>
                    <a:cubicBezTo>
                      <a:pt x="1" y="4570"/>
                      <a:pt x="1269" y="5838"/>
                      <a:pt x="2903" y="5838"/>
                    </a:cubicBezTo>
                    <a:cubicBezTo>
                      <a:pt x="4538" y="5838"/>
                      <a:pt x="5838" y="4570"/>
                      <a:pt x="5838" y="2936"/>
                    </a:cubicBezTo>
                    <a:cubicBezTo>
                      <a:pt x="5838" y="1334"/>
                      <a:pt x="4538" y="0"/>
                      <a:pt x="290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200" cap="flat" cmpd="sng">
                <a:solidFill>
                  <a:srgbClr val="F3B8D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7" name="Google Shape;4267;p129"/>
              <p:cNvSpPr/>
              <p:nvPr/>
            </p:nvSpPr>
            <p:spPr>
              <a:xfrm>
                <a:off x="1876500" y="3964950"/>
                <a:ext cx="145975" cy="145950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838" extrusionOk="0">
                    <a:moveTo>
                      <a:pt x="2903" y="0"/>
                    </a:moveTo>
                    <a:cubicBezTo>
                      <a:pt x="1269" y="0"/>
                      <a:pt x="1" y="1301"/>
                      <a:pt x="1" y="2902"/>
                    </a:cubicBezTo>
                    <a:cubicBezTo>
                      <a:pt x="1" y="4537"/>
                      <a:pt x="1269" y="5838"/>
                      <a:pt x="2903" y="5838"/>
                    </a:cubicBezTo>
                    <a:cubicBezTo>
                      <a:pt x="4538" y="5838"/>
                      <a:pt x="5838" y="4537"/>
                      <a:pt x="5838" y="2902"/>
                    </a:cubicBezTo>
                    <a:cubicBezTo>
                      <a:pt x="5838" y="1301"/>
                      <a:pt x="4538" y="0"/>
                      <a:pt x="290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200" cap="flat" cmpd="sng">
                <a:solidFill>
                  <a:srgbClr val="F3B8D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68" name="Google Shape;4268;p129"/>
              <p:cNvSpPr/>
              <p:nvPr/>
            </p:nvSpPr>
            <p:spPr>
              <a:xfrm>
                <a:off x="1583800" y="3769800"/>
                <a:ext cx="146800" cy="145975"/>
              </a:xfrm>
              <a:custGeom>
                <a:avLst/>
                <a:gdLst/>
                <a:ahLst/>
                <a:cxnLst/>
                <a:rect l="l" t="t" r="r" b="b"/>
                <a:pathLst>
                  <a:path w="5872" h="5839" extrusionOk="0">
                    <a:moveTo>
                      <a:pt x="2936" y="1"/>
                    </a:moveTo>
                    <a:cubicBezTo>
                      <a:pt x="1302" y="1"/>
                      <a:pt x="1" y="1302"/>
                      <a:pt x="1" y="2936"/>
                    </a:cubicBezTo>
                    <a:cubicBezTo>
                      <a:pt x="1" y="4537"/>
                      <a:pt x="1302" y="5838"/>
                      <a:pt x="2936" y="5838"/>
                    </a:cubicBezTo>
                    <a:cubicBezTo>
                      <a:pt x="4571" y="5838"/>
                      <a:pt x="5871" y="4537"/>
                      <a:pt x="5871" y="2936"/>
                    </a:cubicBezTo>
                    <a:cubicBezTo>
                      <a:pt x="5871" y="1335"/>
                      <a:pt x="4571" y="1"/>
                      <a:pt x="29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200" cap="flat" cmpd="sng">
                <a:solidFill>
                  <a:srgbClr val="F3B8D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69" name="Google Shape;4269;p129"/>
            <p:cNvGrpSpPr/>
            <p:nvPr/>
          </p:nvGrpSpPr>
          <p:grpSpPr>
            <a:xfrm>
              <a:off x="1350086" y="2578892"/>
              <a:ext cx="518980" cy="513804"/>
              <a:chOff x="1529600" y="2601475"/>
              <a:chExt cx="834775" cy="826450"/>
            </a:xfrm>
          </p:grpSpPr>
          <p:sp>
            <p:nvSpPr>
              <p:cNvPr id="4270" name="Google Shape;4270;p129"/>
              <p:cNvSpPr/>
              <p:nvPr/>
            </p:nvSpPr>
            <p:spPr>
              <a:xfrm>
                <a:off x="1529600" y="2601475"/>
                <a:ext cx="834775" cy="643825"/>
              </a:xfrm>
              <a:custGeom>
                <a:avLst/>
                <a:gdLst/>
                <a:ahLst/>
                <a:cxnLst/>
                <a:rect l="l" t="t" r="r" b="b"/>
                <a:pathLst>
                  <a:path w="33391" h="25753" extrusionOk="0">
                    <a:moveTo>
                      <a:pt x="3770" y="0"/>
                    </a:moveTo>
                    <a:cubicBezTo>
                      <a:pt x="1668" y="0"/>
                      <a:pt x="0" y="1668"/>
                      <a:pt x="0" y="3736"/>
                    </a:cubicBezTo>
                    <a:lnTo>
                      <a:pt x="0" y="22016"/>
                    </a:lnTo>
                    <a:cubicBezTo>
                      <a:pt x="0" y="24084"/>
                      <a:pt x="1668" y="25752"/>
                      <a:pt x="3770" y="25752"/>
                    </a:cubicBezTo>
                    <a:lnTo>
                      <a:pt x="29622" y="25752"/>
                    </a:lnTo>
                    <a:cubicBezTo>
                      <a:pt x="31723" y="25752"/>
                      <a:pt x="33391" y="24084"/>
                      <a:pt x="33391" y="22016"/>
                    </a:cubicBezTo>
                    <a:lnTo>
                      <a:pt x="33391" y="3736"/>
                    </a:lnTo>
                    <a:cubicBezTo>
                      <a:pt x="33391" y="1668"/>
                      <a:pt x="31723" y="0"/>
                      <a:pt x="2962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1" name="Google Shape;4271;p129"/>
              <p:cNvSpPr/>
              <p:nvPr/>
            </p:nvSpPr>
            <p:spPr>
              <a:xfrm>
                <a:off x="2036625" y="3193550"/>
                <a:ext cx="225175" cy="234375"/>
              </a:xfrm>
              <a:custGeom>
                <a:avLst/>
                <a:gdLst/>
                <a:ahLst/>
                <a:cxnLst/>
                <a:rect l="l" t="t" r="r" b="b"/>
                <a:pathLst>
                  <a:path w="9007" h="9375" extrusionOk="0">
                    <a:moveTo>
                      <a:pt x="9007" y="1"/>
                    </a:moveTo>
                    <a:lnTo>
                      <a:pt x="1" y="335"/>
                    </a:lnTo>
                    <a:lnTo>
                      <a:pt x="9007" y="9374"/>
                    </a:lnTo>
                    <a:lnTo>
                      <a:pt x="900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2" name="Google Shape;4272;p129"/>
              <p:cNvSpPr/>
              <p:nvPr/>
            </p:nvSpPr>
            <p:spPr>
              <a:xfrm>
                <a:off x="1718075" y="2764925"/>
                <a:ext cx="458675" cy="316925"/>
              </a:xfrm>
              <a:custGeom>
                <a:avLst/>
                <a:gdLst/>
                <a:ahLst/>
                <a:cxnLst/>
                <a:rect l="l" t="t" r="r" b="b"/>
                <a:pathLst>
                  <a:path w="18347" h="12677" extrusionOk="0">
                    <a:moveTo>
                      <a:pt x="17012" y="1335"/>
                    </a:moveTo>
                    <a:lnTo>
                      <a:pt x="17012" y="11342"/>
                    </a:lnTo>
                    <a:lnTo>
                      <a:pt x="1334" y="11342"/>
                    </a:lnTo>
                    <a:lnTo>
                      <a:pt x="1334" y="1335"/>
                    </a:lnTo>
                    <a:close/>
                    <a:moveTo>
                      <a:pt x="667" y="0"/>
                    </a:moveTo>
                    <a:cubicBezTo>
                      <a:pt x="267" y="0"/>
                      <a:pt x="0" y="301"/>
                      <a:pt x="0" y="667"/>
                    </a:cubicBezTo>
                    <a:lnTo>
                      <a:pt x="0" y="12009"/>
                    </a:lnTo>
                    <a:cubicBezTo>
                      <a:pt x="0" y="12376"/>
                      <a:pt x="267" y="12676"/>
                      <a:pt x="667" y="12676"/>
                    </a:cubicBezTo>
                    <a:lnTo>
                      <a:pt x="17679" y="12676"/>
                    </a:lnTo>
                    <a:cubicBezTo>
                      <a:pt x="18013" y="12676"/>
                      <a:pt x="18347" y="12376"/>
                      <a:pt x="18347" y="12009"/>
                    </a:cubicBezTo>
                    <a:lnTo>
                      <a:pt x="18347" y="667"/>
                    </a:lnTo>
                    <a:cubicBezTo>
                      <a:pt x="18347" y="301"/>
                      <a:pt x="18046" y="0"/>
                      <a:pt x="176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3" name="Google Shape;4273;p129"/>
              <p:cNvSpPr/>
              <p:nvPr/>
            </p:nvSpPr>
            <p:spPr>
              <a:xfrm>
                <a:off x="1715575" y="2764800"/>
                <a:ext cx="251025" cy="224475"/>
              </a:xfrm>
              <a:custGeom>
                <a:avLst/>
                <a:gdLst/>
                <a:ahLst/>
                <a:cxnLst/>
                <a:rect l="l" t="t" r="r" b="b"/>
                <a:pathLst>
                  <a:path w="10041" h="8979" extrusionOk="0">
                    <a:moveTo>
                      <a:pt x="738" y="1"/>
                    </a:moveTo>
                    <a:cubicBezTo>
                      <a:pt x="562" y="1"/>
                      <a:pt x="388" y="68"/>
                      <a:pt x="267" y="205"/>
                    </a:cubicBezTo>
                    <a:cubicBezTo>
                      <a:pt x="0" y="506"/>
                      <a:pt x="0" y="939"/>
                      <a:pt x="300" y="1173"/>
                    </a:cubicBezTo>
                    <a:lnTo>
                      <a:pt x="8840" y="8812"/>
                    </a:lnTo>
                    <a:cubicBezTo>
                      <a:pt x="8973" y="8912"/>
                      <a:pt x="9140" y="8978"/>
                      <a:pt x="9307" y="8978"/>
                    </a:cubicBezTo>
                    <a:cubicBezTo>
                      <a:pt x="9473" y="8978"/>
                      <a:pt x="9674" y="8878"/>
                      <a:pt x="9807" y="8712"/>
                    </a:cubicBezTo>
                    <a:cubicBezTo>
                      <a:pt x="10041" y="8445"/>
                      <a:pt x="10041" y="8011"/>
                      <a:pt x="9774" y="7778"/>
                    </a:cubicBezTo>
                    <a:lnTo>
                      <a:pt x="1201" y="172"/>
                    </a:lnTo>
                    <a:cubicBezTo>
                      <a:pt x="1072" y="59"/>
                      <a:pt x="904" y="1"/>
                      <a:pt x="73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4" name="Google Shape;4274;p129"/>
              <p:cNvSpPr/>
              <p:nvPr/>
            </p:nvSpPr>
            <p:spPr>
              <a:xfrm>
                <a:off x="1929050" y="2764775"/>
                <a:ext cx="249375" cy="224500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8980" extrusionOk="0">
                    <a:moveTo>
                      <a:pt x="9216" y="0"/>
                    </a:moveTo>
                    <a:cubicBezTo>
                      <a:pt x="9064" y="0"/>
                      <a:pt x="8909" y="53"/>
                      <a:pt x="8773" y="173"/>
                    </a:cubicBezTo>
                    <a:lnTo>
                      <a:pt x="301" y="7812"/>
                    </a:lnTo>
                    <a:cubicBezTo>
                      <a:pt x="67" y="8045"/>
                      <a:pt x="0" y="8479"/>
                      <a:pt x="267" y="8746"/>
                    </a:cubicBezTo>
                    <a:cubicBezTo>
                      <a:pt x="401" y="8879"/>
                      <a:pt x="601" y="8979"/>
                      <a:pt x="768" y="8979"/>
                    </a:cubicBezTo>
                    <a:cubicBezTo>
                      <a:pt x="934" y="8979"/>
                      <a:pt x="1101" y="8879"/>
                      <a:pt x="1235" y="8813"/>
                    </a:cubicBezTo>
                    <a:lnTo>
                      <a:pt x="9674" y="1174"/>
                    </a:lnTo>
                    <a:cubicBezTo>
                      <a:pt x="9941" y="907"/>
                      <a:pt x="9974" y="507"/>
                      <a:pt x="9707" y="206"/>
                    </a:cubicBezTo>
                    <a:cubicBezTo>
                      <a:pt x="9579" y="78"/>
                      <a:pt x="9401" y="0"/>
                      <a:pt x="92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5" name="Google Shape;4275;p129"/>
              <p:cNvSpPr/>
              <p:nvPr/>
            </p:nvSpPr>
            <p:spPr>
              <a:xfrm>
                <a:off x="1715575" y="2902400"/>
                <a:ext cx="191825" cy="179450"/>
              </a:xfrm>
              <a:custGeom>
                <a:avLst/>
                <a:gdLst/>
                <a:ahLst/>
                <a:cxnLst/>
                <a:rect l="l" t="t" r="r" b="b"/>
                <a:pathLst>
                  <a:path w="7673" h="7178" extrusionOk="0">
                    <a:moveTo>
                      <a:pt x="6925" y="1"/>
                    </a:moveTo>
                    <a:cubicBezTo>
                      <a:pt x="6752" y="1"/>
                      <a:pt x="6584" y="59"/>
                      <a:pt x="6471" y="172"/>
                    </a:cubicBezTo>
                    <a:lnTo>
                      <a:pt x="300" y="6010"/>
                    </a:lnTo>
                    <a:cubicBezTo>
                      <a:pt x="0" y="6276"/>
                      <a:pt x="0" y="6710"/>
                      <a:pt x="267" y="6977"/>
                    </a:cubicBezTo>
                    <a:cubicBezTo>
                      <a:pt x="367" y="7110"/>
                      <a:pt x="600" y="7177"/>
                      <a:pt x="767" y="7177"/>
                    </a:cubicBezTo>
                    <a:cubicBezTo>
                      <a:pt x="934" y="7177"/>
                      <a:pt x="1101" y="7110"/>
                      <a:pt x="1201" y="7010"/>
                    </a:cubicBezTo>
                    <a:lnTo>
                      <a:pt x="7372" y="1173"/>
                    </a:lnTo>
                    <a:cubicBezTo>
                      <a:pt x="7672" y="939"/>
                      <a:pt x="7672" y="472"/>
                      <a:pt x="7439" y="205"/>
                    </a:cubicBezTo>
                    <a:cubicBezTo>
                      <a:pt x="7301" y="68"/>
                      <a:pt x="7109" y="1"/>
                      <a:pt x="692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6" name="Google Shape;4276;p129"/>
              <p:cNvSpPr/>
              <p:nvPr/>
            </p:nvSpPr>
            <p:spPr>
              <a:xfrm>
                <a:off x="1991600" y="2900025"/>
                <a:ext cx="185975" cy="181825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7273" extrusionOk="0">
                    <a:moveTo>
                      <a:pt x="726" y="0"/>
                    </a:moveTo>
                    <a:cubicBezTo>
                      <a:pt x="551" y="0"/>
                      <a:pt x="384" y="67"/>
                      <a:pt x="267" y="200"/>
                    </a:cubicBezTo>
                    <a:cubicBezTo>
                      <a:pt x="0" y="467"/>
                      <a:pt x="0" y="901"/>
                      <a:pt x="267" y="1134"/>
                    </a:cubicBezTo>
                    <a:lnTo>
                      <a:pt x="6271" y="7072"/>
                    </a:lnTo>
                    <a:cubicBezTo>
                      <a:pt x="6405" y="7205"/>
                      <a:pt x="6572" y="7272"/>
                      <a:pt x="6738" y="7272"/>
                    </a:cubicBezTo>
                    <a:cubicBezTo>
                      <a:pt x="6905" y="7272"/>
                      <a:pt x="7072" y="7205"/>
                      <a:pt x="7172" y="7072"/>
                    </a:cubicBezTo>
                    <a:cubicBezTo>
                      <a:pt x="7439" y="6772"/>
                      <a:pt x="7439" y="6371"/>
                      <a:pt x="7172" y="6105"/>
                    </a:cubicBezTo>
                    <a:lnTo>
                      <a:pt x="1234" y="200"/>
                    </a:lnTo>
                    <a:cubicBezTo>
                      <a:pt x="1084" y="67"/>
                      <a:pt x="901" y="0"/>
                      <a:pt x="7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77" name="Google Shape;4277;p129"/>
            <p:cNvGrpSpPr/>
            <p:nvPr/>
          </p:nvGrpSpPr>
          <p:grpSpPr>
            <a:xfrm>
              <a:off x="3752861" y="2617837"/>
              <a:ext cx="466632" cy="466632"/>
              <a:chOff x="5227225" y="2298750"/>
              <a:chExt cx="750575" cy="750575"/>
            </a:xfrm>
          </p:grpSpPr>
          <p:sp>
            <p:nvSpPr>
              <p:cNvPr id="4278" name="Google Shape;4278;p129"/>
              <p:cNvSpPr/>
              <p:nvPr/>
            </p:nvSpPr>
            <p:spPr>
              <a:xfrm>
                <a:off x="5227225" y="2298750"/>
                <a:ext cx="750575" cy="750575"/>
              </a:xfrm>
              <a:custGeom>
                <a:avLst/>
                <a:gdLst/>
                <a:ahLst/>
                <a:cxnLst/>
                <a:rect l="l" t="t" r="r" b="b"/>
                <a:pathLst>
                  <a:path w="30023" h="30023" extrusionOk="0">
                    <a:moveTo>
                      <a:pt x="15012" y="1"/>
                    </a:moveTo>
                    <a:cubicBezTo>
                      <a:pt x="6739" y="1"/>
                      <a:pt x="1" y="6739"/>
                      <a:pt x="1" y="15011"/>
                    </a:cubicBezTo>
                    <a:cubicBezTo>
                      <a:pt x="1" y="23317"/>
                      <a:pt x="6739" y="30022"/>
                      <a:pt x="15012" y="30022"/>
                    </a:cubicBezTo>
                    <a:cubicBezTo>
                      <a:pt x="23318" y="30022"/>
                      <a:pt x="30022" y="23317"/>
                      <a:pt x="30022" y="15011"/>
                    </a:cubicBezTo>
                    <a:cubicBezTo>
                      <a:pt x="30022" y="6739"/>
                      <a:pt x="23318" y="1"/>
                      <a:pt x="150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9" name="Google Shape;4279;p129"/>
              <p:cNvSpPr/>
              <p:nvPr/>
            </p:nvSpPr>
            <p:spPr>
              <a:xfrm>
                <a:off x="5350650" y="2500575"/>
                <a:ext cx="475375" cy="446175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7847" fill="none" extrusionOk="0">
                    <a:moveTo>
                      <a:pt x="1" y="5070"/>
                    </a:moveTo>
                    <a:cubicBezTo>
                      <a:pt x="6339" y="3369"/>
                      <a:pt x="12677" y="1701"/>
                      <a:pt x="19014" y="0"/>
                    </a:cubicBezTo>
                    <a:cubicBezTo>
                      <a:pt x="16246" y="5938"/>
                      <a:pt x="13477" y="11875"/>
                      <a:pt x="10708" y="17846"/>
                    </a:cubicBezTo>
                    <a:lnTo>
                      <a:pt x="8474" y="8873"/>
                    </a:lnTo>
                    <a:close/>
                  </a:path>
                </a:pathLst>
              </a:custGeom>
              <a:noFill/>
              <a:ln w="31700" cap="flat" cmpd="sng">
                <a:solidFill>
                  <a:schemeClr val="lt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0" name="Google Shape;4280;p129"/>
              <p:cNvSpPr/>
              <p:nvPr/>
            </p:nvSpPr>
            <p:spPr>
              <a:xfrm>
                <a:off x="5561650" y="2500575"/>
                <a:ext cx="264375" cy="220175"/>
              </a:xfrm>
              <a:custGeom>
                <a:avLst/>
                <a:gdLst/>
                <a:ahLst/>
                <a:cxnLst/>
                <a:rect l="l" t="t" r="r" b="b"/>
                <a:pathLst>
                  <a:path w="10575" h="8807" fill="none" extrusionOk="0">
                    <a:moveTo>
                      <a:pt x="10574" y="0"/>
                    </a:moveTo>
                    <a:lnTo>
                      <a:pt x="0" y="8806"/>
                    </a:lnTo>
                  </a:path>
                </a:pathLst>
              </a:custGeom>
              <a:noFill/>
              <a:ln w="31700" cap="flat" cmpd="sng">
                <a:solidFill>
                  <a:schemeClr val="lt1"/>
                </a:solidFill>
                <a:prstDash val="solid"/>
                <a:miter lim="33357"/>
                <a:headEnd type="none" w="sm" len="sm"/>
                <a:tailEnd type="none" w="sm" len="sm"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81" name="Google Shape;4281;p129"/>
            <p:cNvGrpSpPr/>
            <p:nvPr/>
          </p:nvGrpSpPr>
          <p:grpSpPr>
            <a:xfrm>
              <a:off x="1642735" y="3398003"/>
              <a:ext cx="544392" cy="544392"/>
              <a:chOff x="1773950" y="1460650"/>
              <a:chExt cx="875650" cy="875650"/>
            </a:xfrm>
          </p:grpSpPr>
          <p:sp>
            <p:nvSpPr>
              <p:cNvPr id="4282" name="Google Shape;4282;p129"/>
              <p:cNvSpPr/>
              <p:nvPr/>
            </p:nvSpPr>
            <p:spPr>
              <a:xfrm>
                <a:off x="1773950" y="1460650"/>
                <a:ext cx="875650" cy="875650"/>
              </a:xfrm>
              <a:custGeom>
                <a:avLst/>
                <a:gdLst/>
                <a:ahLst/>
                <a:cxnLst/>
                <a:rect l="l" t="t" r="r" b="b"/>
                <a:pathLst>
                  <a:path w="35026" h="35026" extrusionOk="0">
                    <a:moveTo>
                      <a:pt x="17513" y="1"/>
                    </a:moveTo>
                    <a:cubicBezTo>
                      <a:pt x="7839" y="1"/>
                      <a:pt x="0" y="7840"/>
                      <a:pt x="0" y="17513"/>
                    </a:cubicBezTo>
                    <a:cubicBezTo>
                      <a:pt x="0" y="27187"/>
                      <a:pt x="7839" y="35026"/>
                      <a:pt x="17513" y="35026"/>
                    </a:cubicBezTo>
                    <a:cubicBezTo>
                      <a:pt x="27186" y="35026"/>
                      <a:pt x="35025" y="27187"/>
                      <a:pt x="35025" y="17513"/>
                    </a:cubicBezTo>
                    <a:cubicBezTo>
                      <a:pt x="35025" y="7840"/>
                      <a:pt x="27186" y="1"/>
                      <a:pt x="1751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3" name="Google Shape;4283;p129"/>
              <p:cNvSpPr/>
              <p:nvPr/>
            </p:nvSpPr>
            <p:spPr>
              <a:xfrm>
                <a:off x="2140875" y="1993525"/>
                <a:ext cx="141775" cy="129300"/>
              </a:xfrm>
              <a:custGeom>
                <a:avLst/>
                <a:gdLst/>
                <a:ahLst/>
                <a:cxnLst/>
                <a:rect l="l" t="t" r="r" b="b"/>
                <a:pathLst>
                  <a:path w="5671" h="5172" extrusionOk="0">
                    <a:moveTo>
                      <a:pt x="2836" y="1"/>
                    </a:moveTo>
                    <a:cubicBezTo>
                      <a:pt x="1268" y="1"/>
                      <a:pt x="0" y="1168"/>
                      <a:pt x="0" y="2603"/>
                    </a:cubicBezTo>
                    <a:cubicBezTo>
                      <a:pt x="0" y="4004"/>
                      <a:pt x="1301" y="5171"/>
                      <a:pt x="2836" y="5171"/>
                    </a:cubicBezTo>
                    <a:cubicBezTo>
                      <a:pt x="4437" y="5171"/>
                      <a:pt x="5671" y="4004"/>
                      <a:pt x="5671" y="2603"/>
                    </a:cubicBezTo>
                    <a:cubicBezTo>
                      <a:pt x="5671" y="1168"/>
                      <a:pt x="4370" y="1"/>
                      <a:pt x="28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4" name="Google Shape;4284;p129"/>
              <p:cNvSpPr/>
              <p:nvPr/>
            </p:nvSpPr>
            <p:spPr>
              <a:xfrm>
                <a:off x="2069975" y="1877025"/>
                <a:ext cx="282725" cy="9820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3928" extrusionOk="0">
                    <a:moveTo>
                      <a:pt x="5776" y="1"/>
                    </a:moveTo>
                    <a:cubicBezTo>
                      <a:pt x="3571" y="1"/>
                      <a:pt x="1669" y="893"/>
                      <a:pt x="668" y="1659"/>
                    </a:cubicBezTo>
                    <a:cubicBezTo>
                      <a:pt x="134" y="2092"/>
                      <a:pt x="1" y="2860"/>
                      <a:pt x="434" y="3427"/>
                    </a:cubicBezTo>
                    <a:cubicBezTo>
                      <a:pt x="672" y="3743"/>
                      <a:pt x="1050" y="3919"/>
                      <a:pt x="1430" y="3919"/>
                    </a:cubicBezTo>
                    <a:cubicBezTo>
                      <a:pt x="1691" y="3919"/>
                      <a:pt x="1952" y="3837"/>
                      <a:pt x="2169" y="3660"/>
                    </a:cubicBezTo>
                    <a:cubicBezTo>
                      <a:pt x="2191" y="3638"/>
                      <a:pt x="3745" y="2511"/>
                      <a:pt x="5803" y="2511"/>
                    </a:cubicBezTo>
                    <a:cubicBezTo>
                      <a:pt x="6842" y="2511"/>
                      <a:pt x="8010" y="2798"/>
                      <a:pt x="9174" y="3660"/>
                    </a:cubicBezTo>
                    <a:cubicBezTo>
                      <a:pt x="9441" y="3827"/>
                      <a:pt x="9674" y="3927"/>
                      <a:pt x="9941" y="3927"/>
                    </a:cubicBezTo>
                    <a:cubicBezTo>
                      <a:pt x="10308" y="3927"/>
                      <a:pt x="10675" y="3760"/>
                      <a:pt x="10875" y="3427"/>
                    </a:cubicBezTo>
                    <a:cubicBezTo>
                      <a:pt x="11309" y="2826"/>
                      <a:pt x="11175" y="2092"/>
                      <a:pt x="10642" y="1659"/>
                    </a:cubicBezTo>
                    <a:cubicBezTo>
                      <a:pt x="9008" y="437"/>
                      <a:pt x="7318" y="1"/>
                      <a:pt x="577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5" name="Google Shape;4285;p129"/>
              <p:cNvSpPr/>
              <p:nvPr/>
            </p:nvSpPr>
            <p:spPr>
              <a:xfrm>
                <a:off x="2003275" y="1777550"/>
                <a:ext cx="414475" cy="118450"/>
              </a:xfrm>
              <a:custGeom>
                <a:avLst/>
                <a:gdLst/>
                <a:ahLst/>
                <a:cxnLst/>
                <a:rect l="l" t="t" r="r" b="b"/>
                <a:pathLst>
                  <a:path w="16579" h="4738" extrusionOk="0">
                    <a:moveTo>
                      <a:pt x="8611" y="0"/>
                    </a:moveTo>
                    <a:cubicBezTo>
                      <a:pt x="4126" y="0"/>
                      <a:pt x="734" y="2447"/>
                      <a:pt x="667" y="2469"/>
                    </a:cubicBezTo>
                    <a:cubicBezTo>
                      <a:pt x="134" y="2836"/>
                      <a:pt x="0" y="3636"/>
                      <a:pt x="434" y="4170"/>
                    </a:cubicBezTo>
                    <a:cubicBezTo>
                      <a:pt x="655" y="4533"/>
                      <a:pt x="1035" y="4725"/>
                      <a:pt x="1419" y="4725"/>
                    </a:cubicBezTo>
                    <a:cubicBezTo>
                      <a:pt x="1670" y="4725"/>
                      <a:pt x="1924" y="4642"/>
                      <a:pt x="2135" y="4470"/>
                    </a:cubicBezTo>
                    <a:cubicBezTo>
                      <a:pt x="2289" y="4360"/>
                      <a:pt x="4989" y="2446"/>
                      <a:pt x="8544" y="2446"/>
                    </a:cubicBezTo>
                    <a:cubicBezTo>
                      <a:pt x="10373" y="2446"/>
                      <a:pt x="12427" y="2952"/>
                      <a:pt x="14477" y="4470"/>
                    </a:cubicBezTo>
                    <a:cubicBezTo>
                      <a:pt x="14711" y="4637"/>
                      <a:pt x="14978" y="4737"/>
                      <a:pt x="15211" y="4737"/>
                    </a:cubicBezTo>
                    <a:cubicBezTo>
                      <a:pt x="15611" y="4737"/>
                      <a:pt x="15978" y="4504"/>
                      <a:pt x="16178" y="4170"/>
                    </a:cubicBezTo>
                    <a:cubicBezTo>
                      <a:pt x="16579" y="3636"/>
                      <a:pt x="16479" y="2902"/>
                      <a:pt x="15912" y="2469"/>
                    </a:cubicBezTo>
                    <a:cubicBezTo>
                      <a:pt x="13391" y="618"/>
                      <a:pt x="10863" y="0"/>
                      <a:pt x="86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6" name="Google Shape;4286;p129"/>
              <p:cNvSpPr/>
              <p:nvPr/>
            </p:nvSpPr>
            <p:spPr>
              <a:xfrm>
                <a:off x="1939050" y="1674600"/>
                <a:ext cx="545425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21817" h="5775" extrusionOk="0">
                    <a:moveTo>
                      <a:pt x="11314" y="1"/>
                    </a:moveTo>
                    <a:cubicBezTo>
                      <a:pt x="5257" y="1"/>
                      <a:pt x="668" y="3485"/>
                      <a:pt x="601" y="3551"/>
                    </a:cubicBezTo>
                    <a:cubicBezTo>
                      <a:pt x="67" y="3952"/>
                      <a:pt x="1" y="4752"/>
                      <a:pt x="401" y="5286"/>
                    </a:cubicBezTo>
                    <a:cubicBezTo>
                      <a:pt x="652" y="5614"/>
                      <a:pt x="1013" y="5774"/>
                      <a:pt x="1384" y="5774"/>
                    </a:cubicBezTo>
                    <a:cubicBezTo>
                      <a:pt x="1654" y="5774"/>
                      <a:pt x="1930" y="5688"/>
                      <a:pt x="2169" y="5519"/>
                    </a:cubicBezTo>
                    <a:cubicBezTo>
                      <a:pt x="2213" y="5453"/>
                      <a:pt x="6113" y="2487"/>
                      <a:pt x="11268" y="2487"/>
                    </a:cubicBezTo>
                    <a:cubicBezTo>
                      <a:pt x="13875" y="2487"/>
                      <a:pt x="16802" y="3246"/>
                      <a:pt x="19715" y="5519"/>
                    </a:cubicBezTo>
                    <a:cubicBezTo>
                      <a:pt x="19915" y="5686"/>
                      <a:pt x="20215" y="5753"/>
                      <a:pt x="20449" y="5753"/>
                    </a:cubicBezTo>
                    <a:cubicBezTo>
                      <a:pt x="20849" y="5753"/>
                      <a:pt x="21183" y="5586"/>
                      <a:pt x="21416" y="5286"/>
                    </a:cubicBezTo>
                    <a:cubicBezTo>
                      <a:pt x="21816" y="4752"/>
                      <a:pt x="21750" y="3952"/>
                      <a:pt x="21216" y="3551"/>
                    </a:cubicBezTo>
                    <a:cubicBezTo>
                      <a:pt x="17803" y="888"/>
                      <a:pt x="14372" y="1"/>
                      <a:pt x="113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87" name="Google Shape;4287;p129"/>
            <p:cNvGrpSpPr/>
            <p:nvPr/>
          </p:nvGrpSpPr>
          <p:grpSpPr>
            <a:xfrm>
              <a:off x="3318398" y="1253123"/>
              <a:ext cx="387816" cy="387304"/>
              <a:chOff x="4239025" y="645900"/>
              <a:chExt cx="623800" cy="622975"/>
            </a:xfrm>
          </p:grpSpPr>
          <p:sp>
            <p:nvSpPr>
              <p:cNvPr id="4288" name="Google Shape;4288;p129"/>
              <p:cNvSpPr/>
              <p:nvPr/>
            </p:nvSpPr>
            <p:spPr>
              <a:xfrm>
                <a:off x="4239025" y="645900"/>
                <a:ext cx="623800" cy="622975"/>
              </a:xfrm>
              <a:custGeom>
                <a:avLst/>
                <a:gdLst/>
                <a:ahLst/>
                <a:cxnLst/>
                <a:rect l="l" t="t" r="r" b="b"/>
                <a:pathLst>
                  <a:path w="24952" h="24919" extrusionOk="0">
                    <a:moveTo>
                      <a:pt x="12476" y="1"/>
                    </a:moveTo>
                    <a:cubicBezTo>
                      <a:pt x="5605" y="1"/>
                      <a:pt x="1" y="5571"/>
                      <a:pt x="1" y="12476"/>
                    </a:cubicBezTo>
                    <a:cubicBezTo>
                      <a:pt x="1" y="19348"/>
                      <a:pt x="5605" y="24919"/>
                      <a:pt x="12476" y="24919"/>
                    </a:cubicBezTo>
                    <a:cubicBezTo>
                      <a:pt x="19348" y="24919"/>
                      <a:pt x="24952" y="19348"/>
                      <a:pt x="24952" y="12476"/>
                    </a:cubicBezTo>
                    <a:cubicBezTo>
                      <a:pt x="24952" y="5571"/>
                      <a:pt x="19348" y="1"/>
                      <a:pt x="124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9" name="Google Shape;4289;p129"/>
              <p:cNvSpPr/>
              <p:nvPr/>
            </p:nvSpPr>
            <p:spPr>
              <a:xfrm>
                <a:off x="4470875" y="847925"/>
                <a:ext cx="195150" cy="219150"/>
              </a:xfrm>
              <a:custGeom>
                <a:avLst/>
                <a:gdLst/>
                <a:ahLst/>
                <a:cxnLst/>
                <a:rect l="l" t="t" r="r" b="b"/>
                <a:pathLst>
                  <a:path w="7806" h="8766" extrusionOk="0">
                    <a:moveTo>
                      <a:pt x="830" y="0"/>
                    </a:moveTo>
                    <a:cubicBezTo>
                      <a:pt x="684" y="0"/>
                      <a:pt x="534" y="42"/>
                      <a:pt x="400" y="126"/>
                    </a:cubicBezTo>
                    <a:cubicBezTo>
                      <a:pt x="167" y="259"/>
                      <a:pt x="0" y="559"/>
                      <a:pt x="0" y="826"/>
                    </a:cubicBezTo>
                    <a:lnTo>
                      <a:pt x="0" y="7931"/>
                    </a:lnTo>
                    <a:cubicBezTo>
                      <a:pt x="0" y="8231"/>
                      <a:pt x="167" y="8465"/>
                      <a:pt x="400" y="8632"/>
                    </a:cubicBezTo>
                    <a:cubicBezTo>
                      <a:pt x="534" y="8732"/>
                      <a:pt x="701" y="8765"/>
                      <a:pt x="834" y="8765"/>
                    </a:cubicBezTo>
                    <a:cubicBezTo>
                      <a:pt x="1001" y="8765"/>
                      <a:pt x="1101" y="8732"/>
                      <a:pt x="1234" y="8632"/>
                    </a:cubicBezTo>
                    <a:lnTo>
                      <a:pt x="7372" y="5096"/>
                    </a:lnTo>
                    <a:cubicBezTo>
                      <a:pt x="7639" y="4962"/>
                      <a:pt x="7806" y="4662"/>
                      <a:pt x="7806" y="4395"/>
                    </a:cubicBezTo>
                    <a:cubicBezTo>
                      <a:pt x="7806" y="4095"/>
                      <a:pt x="7639" y="3828"/>
                      <a:pt x="7372" y="3661"/>
                    </a:cubicBezTo>
                    <a:lnTo>
                      <a:pt x="1234" y="126"/>
                    </a:lnTo>
                    <a:cubicBezTo>
                      <a:pt x="1118" y="42"/>
                      <a:pt x="976" y="0"/>
                      <a:pt x="8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0" name="Google Shape;4290;p129"/>
              <p:cNvSpPr/>
              <p:nvPr/>
            </p:nvSpPr>
            <p:spPr>
              <a:xfrm>
                <a:off x="4342450" y="754325"/>
                <a:ext cx="415300" cy="406150"/>
              </a:xfrm>
              <a:custGeom>
                <a:avLst/>
                <a:gdLst/>
                <a:ahLst/>
                <a:cxnLst/>
                <a:rect l="l" t="t" r="r" b="b"/>
                <a:pathLst>
                  <a:path w="16612" h="16246" extrusionOk="0">
                    <a:moveTo>
                      <a:pt x="8306" y="1301"/>
                    </a:moveTo>
                    <a:cubicBezTo>
                      <a:pt x="12175" y="1301"/>
                      <a:pt x="15311" y="4370"/>
                      <a:pt x="15278" y="8139"/>
                    </a:cubicBezTo>
                    <a:cubicBezTo>
                      <a:pt x="15278" y="11909"/>
                      <a:pt x="12142" y="14978"/>
                      <a:pt x="8306" y="14978"/>
                    </a:cubicBezTo>
                    <a:cubicBezTo>
                      <a:pt x="4470" y="14978"/>
                      <a:pt x="1334" y="11875"/>
                      <a:pt x="1334" y="8139"/>
                    </a:cubicBezTo>
                    <a:cubicBezTo>
                      <a:pt x="1334" y="4337"/>
                      <a:pt x="4470" y="1301"/>
                      <a:pt x="8306" y="1301"/>
                    </a:cubicBezTo>
                    <a:close/>
                    <a:moveTo>
                      <a:pt x="8306" y="0"/>
                    </a:moveTo>
                    <a:cubicBezTo>
                      <a:pt x="3703" y="0"/>
                      <a:pt x="0" y="3636"/>
                      <a:pt x="0" y="8139"/>
                    </a:cubicBezTo>
                    <a:cubicBezTo>
                      <a:pt x="0" y="12642"/>
                      <a:pt x="3703" y="16245"/>
                      <a:pt x="8306" y="16245"/>
                    </a:cubicBezTo>
                    <a:cubicBezTo>
                      <a:pt x="12876" y="16245"/>
                      <a:pt x="16612" y="12642"/>
                      <a:pt x="16612" y="8139"/>
                    </a:cubicBezTo>
                    <a:cubicBezTo>
                      <a:pt x="16612" y="3669"/>
                      <a:pt x="12876" y="0"/>
                      <a:pt x="83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291" name="Google Shape;4291;p129"/>
            <p:cNvGrpSpPr/>
            <p:nvPr/>
          </p:nvGrpSpPr>
          <p:grpSpPr>
            <a:xfrm>
              <a:off x="3559719" y="1845299"/>
              <a:ext cx="699925" cy="556841"/>
              <a:chOff x="4937025" y="1318050"/>
              <a:chExt cx="1125825" cy="895675"/>
            </a:xfrm>
          </p:grpSpPr>
          <p:sp>
            <p:nvSpPr>
              <p:cNvPr id="4292" name="Google Shape;4292;p129"/>
              <p:cNvSpPr/>
              <p:nvPr/>
            </p:nvSpPr>
            <p:spPr>
              <a:xfrm>
                <a:off x="4937025" y="1318050"/>
                <a:ext cx="1125825" cy="709700"/>
              </a:xfrm>
              <a:custGeom>
                <a:avLst/>
                <a:gdLst/>
                <a:ahLst/>
                <a:cxnLst/>
                <a:rect l="l" t="t" r="r" b="b"/>
                <a:pathLst>
                  <a:path w="45033" h="28388" extrusionOk="0">
                    <a:moveTo>
                      <a:pt x="3737" y="1"/>
                    </a:moveTo>
                    <a:cubicBezTo>
                      <a:pt x="1669" y="1"/>
                      <a:pt x="1" y="1668"/>
                      <a:pt x="1" y="3770"/>
                    </a:cubicBezTo>
                    <a:lnTo>
                      <a:pt x="1" y="24652"/>
                    </a:lnTo>
                    <a:cubicBezTo>
                      <a:pt x="1" y="26720"/>
                      <a:pt x="1669" y="28388"/>
                      <a:pt x="3737" y="28388"/>
                    </a:cubicBezTo>
                    <a:lnTo>
                      <a:pt x="41264" y="28388"/>
                    </a:lnTo>
                    <a:cubicBezTo>
                      <a:pt x="43365" y="28388"/>
                      <a:pt x="45033" y="26720"/>
                      <a:pt x="45033" y="24652"/>
                    </a:cubicBezTo>
                    <a:lnTo>
                      <a:pt x="45033" y="3770"/>
                    </a:lnTo>
                    <a:cubicBezTo>
                      <a:pt x="45033" y="1668"/>
                      <a:pt x="43365" y="1"/>
                      <a:pt x="41264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3" name="Google Shape;4293;p129"/>
              <p:cNvSpPr/>
              <p:nvPr/>
            </p:nvSpPr>
            <p:spPr>
              <a:xfrm>
                <a:off x="5067125" y="1979350"/>
                <a:ext cx="226025" cy="234375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9375" extrusionOk="0">
                    <a:moveTo>
                      <a:pt x="0" y="1"/>
                    </a:moveTo>
                    <a:lnTo>
                      <a:pt x="0" y="9374"/>
                    </a:lnTo>
                    <a:lnTo>
                      <a:pt x="9040" y="33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4" name="Google Shape;4294;p129"/>
              <p:cNvSpPr/>
              <p:nvPr/>
            </p:nvSpPr>
            <p:spPr>
              <a:xfrm>
                <a:off x="5268100" y="1489000"/>
                <a:ext cx="6713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26853" h="2103" extrusionOk="0">
                    <a:moveTo>
                      <a:pt x="1335" y="1"/>
                    </a:moveTo>
                    <a:cubicBezTo>
                      <a:pt x="0" y="1"/>
                      <a:pt x="0" y="2102"/>
                      <a:pt x="1335" y="2102"/>
                    </a:cubicBezTo>
                    <a:lnTo>
                      <a:pt x="25519" y="2102"/>
                    </a:lnTo>
                    <a:cubicBezTo>
                      <a:pt x="26853" y="2102"/>
                      <a:pt x="26853" y="1"/>
                      <a:pt x="2551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5" name="Google Shape;4295;p129"/>
              <p:cNvSpPr/>
              <p:nvPr/>
            </p:nvSpPr>
            <p:spPr>
              <a:xfrm>
                <a:off x="5071300" y="1627450"/>
                <a:ext cx="858975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34359" h="1001" extrusionOk="0">
                    <a:moveTo>
                      <a:pt x="634" y="0"/>
                    </a:moveTo>
                    <a:cubicBezTo>
                      <a:pt x="0" y="0"/>
                      <a:pt x="0" y="1001"/>
                      <a:pt x="634" y="1001"/>
                    </a:cubicBezTo>
                    <a:lnTo>
                      <a:pt x="33691" y="1001"/>
                    </a:lnTo>
                    <a:cubicBezTo>
                      <a:pt x="34358" y="1001"/>
                      <a:pt x="34358" y="0"/>
                      <a:pt x="336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6" name="Google Shape;4296;p129"/>
              <p:cNvSpPr/>
              <p:nvPr/>
            </p:nvSpPr>
            <p:spPr>
              <a:xfrm>
                <a:off x="5071300" y="1714175"/>
                <a:ext cx="858975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34359" h="1001" extrusionOk="0">
                    <a:moveTo>
                      <a:pt x="634" y="0"/>
                    </a:moveTo>
                    <a:cubicBezTo>
                      <a:pt x="0" y="0"/>
                      <a:pt x="0" y="1001"/>
                      <a:pt x="634" y="1001"/>
                    </a:cubicBezTo>
                    <a:lnTo>
                      <a:pt x="33691" y="1001"/>
                    </a:lnTo>
                    <a:cubicBezTo>
                      <a:pt x="34358" y="1001"/>
                      <a:pt x="34358" y="0"/>
                      <a:pt x="336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7" name="Google Shape;4297;p129"/>
              <p:cNvSpPr/>
              <p:nvPr/>
            </p:nvSpPr>
            <p:spPr>
              <a:xfrm>
                <a:off x="5071300" y="1801725"/>
                <a:ext cx="858975" cy="25050"/>
              </a:xfrm>
              <a:custGeom>
                <a:avLst/>
                <a:gdLst/>
                <a:ahLst/>
                <a:cxnLst/>
                <a:rect l="l" t="t" r="r" b="b"/>
                <a:pathLst>
                  <a:path w="34359" h="1002" extrusionOk="0">
                    <a:moveTo>
                      <a:pt x="634" y="1"/>
                    </a:moveTo>
                    <a:cubicBezTo>
                      <a:pt x="0" y="1"/>
                      <a:pt x="0" y="1001"/>
                      <a:pt x="634" y="1001"/>
                    </a:cubicBezTo>
                    <a:lnTo>
                      <a:pt x="33691" y="1001"/>
                    </a:lnTo>
                    <a:cubicBezTo>
                      <a:pt x="34358" y="1001"/>
                      <a:pt x="34358" y="1"/>
                      <a:pt x="3369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8" name="Google Shape;4298;p129"/>
              <p:cNvSpPr/>
              <p:nvPr/>
            </p:nvSpPr>
            <p:spPr>
              <a:xfrm>
                <a:off x="5071300" y="1888451"/>
                <a:ext cx="858974" cy="25051"/>
              </a:xfrm>
              <a:custGeom>
                <a:avLst/>
                <a:gdLst/>
                <a:ahLst/>
                <a:cxnLst/>
                <a:rect l="l" t="t" r="r" b="b"/>
                <a:pathLst>
                  <a:path w="34359" h="1002" extrusionOk="0">
                    <a:moveTo>
                      <a:pt x="634" y="1"/>
                    </a:moveTo>
                    <a:cubicBezTo>
                      <a:pt x="0" y="1"/>
                      <a:pt x="0" y="1002"/>
                      <a:pt x="634" y="1002"/>
                    </a:cubicBezTo>
                    <a:lnTo>
                      <a:pt x="33691" y="1002"/>
                    </a:lnTo>
                    <a:cubicBezTo>
                      <a:pt x="34358" y="1002"/>
                      <a:pt x="34358" y="1"/>
                      <a:pt x="3369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99" name="Google Shape;4299;p129"/>
              <p:cNvSpPr/>
              <p:nvPr/>
            </p:nvSpPr>
            <p:spPr>
              <a:xfrm>
                <a:off x="5064625" y="1397275"/>
                <a:ext cx="187650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506" h="7506" extrusionOk="0">
                    <a:moveTo>
                      <a:pt x="3770" y="1"/>
                    </a:moveTo>
                    <a:cubicBezTo>
                      <a:pt x="1702" y="1"/>
                      <a:pt x="0" y="1668"/>
                      <a:pt x="0" y="3737"/>
                    </a:cubicBezTo>
                    <a:cubicBezTo>
                      <a:pt x="0" y="5838"/>
                      <a:pt x="1702" y="7506"/>
                      <a:pt x="3770" y="7506"/>
                    </a:cubicBezTo>
                    <a:cubicBezTo>
                      <a:pt x="5838" y="7506"/>
                      <a:pt x="7506" y="5838"/>
                      <a:pt x="7506" y="3737"/>
                    </a:cubicBezTo>
                    <a:cubicBezTo>
                      <a:pt x="7506" y="1668"/>
                      <a:pt x="5838" y="1"/>
                      <a:pt x="37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0" name="Google Shape;4300;p129"/>
              <p:cNvSpPr/>
              <p:nvPr/>
            </p:nvSpPr>
            <p:spPr>
              <a:xfrm>
                <a:off x="5129675" y="1428975"/>
                <a:ext cx="584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2336" extrusionOk="0">
                    <a:moveTo>
                      <a:pt x="1168" y="0"/>
                    </a:moveTo>
                    <a:cubicBezTo>
                      <a:pt x="501" y="0"/>
                      <a:pt x="0" y="534"/>
                      <a:pt x="0" y="1168"/>
                    </a:cubicBezTo>
                    <a:cubicBezTo>
                      <a:pt x="0" y="1835"/>
                      <a:pt x="534" y="2335"/>
                      <a:pt x="1168" y="2335"/>
                    </a:cubicBezTo>
                    <a:cubicBezTo>
                      <a:pt x="1835" y="2335"/>
                      <a:pt x="2335" y="1768"/>
                      <a:pt x="2335" y="1168"/>
                    </a:cubicBezTo>
                    <a:cubicBezTo>
                      <a:pt x="2335" y="534"/>
                      <a:pt x="1835" y="0"/>
                      <a:pt x="1168" y="0"/>
                    </a:cubicBezTo>
                    <a:close/>
                  </a:path>
                </a:pathLst>
              </a:custGeom>
              <a:solidFill>
                <a:srgbClr val="F8C44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1" name="Google Shape;4301;p129"/>
              <p:cNvSpPr/>
              <p:nvPr/>
            </p:nvSpPr>
            <p:spPr>
              <a:xfrm>
                <a:off x="5113825" y="1489850"/>
                <a:ext cx="91750" cy="45875"/>
              </a:xfrm>
              <a:custGeom>
                <a:avLst/>
                <a:gdLst/>
                <a:ahLst/>
                <a:cxnLst/>
                <a:rect l="l" t="t" r="r" b="b"/>
                <a:pathLst>
                  <a:path w="3670" h="1835" extrusionOk="0">
                    <a:moveTo>
                      <a:pt x="1135" y="0"/>
                    </a:moveTo>
                    <a:cubicBezTo>
                      <a:pt x="501" y="0"/>
                      <a:pt x="0" y="501"/>
                      <a:pt x="0" y="1134"/>
                    </a:cubicBezTo>
                    <a:lnTo>
                      <a:pt x="0" y="1835"/>
                    </a:lnTo>
                    <a:lnTo>
                      <a:pt x="3670" y="1835"/>
                    </a:lnTo>
                    <a:lnTo>
                      <a:pt x="3670" y="1134"/>
                    </a:lnTo>
                    <a:cubicBezTo>
                      <a:pt x="3670" y="501"/>
                      <a:pt x="3203" y="0"/>
                      <a:pt x="2602" y="0"/>
                    </a:cubicBezTo>
                    <a:close/>
                  </a:path>
                </a:pathLst>
              </a:custGeom>
              <a:solidFill>
                <a:srgbClr val="F8C44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2" name="Google Shape;4302;p129"/>
              <p:cNvSpPr/>
              <p:nvPr/>
            </p:nvSpPr>
            <p:spPr>
              <a:xfrm>
                <a:off x="5148025" y="1466700"/>
                <a:ext cx="21700" cy="4485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794" extrusionOk="0">
                    <a:moveTo>
                      <a:pt x="442" y="1"/>
                    </a:moveTo>
                    <a:cubicBezTo>
                      <a:pt x="225" y="1"/>
                      <a:pt x="0" y="142"/>
                      <a:pt x="0" y="426"/>
                    </a:cubicBezTo>
                    <a:lnTo>
                      <a:pt x="0" y="1393"/>
                    </a:lnTo>
                    <a:cubicBezTo>
                      <a:pt x="0" y="1660"/>
                      <a:pt x="209" y="1793"/>
                      <a:pt x="417" y="1793"/>
                    </a:cubicBezTo>
                    <a:cubicBezTo>
                      <a:pt x="626" y="1793"/>
                      <a:pt x="834" y="1660"/>
                      <a:pt x="834" y="1393"/>
                    </a:cubicBezTo>
                    <a:lnTo>
                      <a:pt x="834" y="426"/>
                    </a:lnTo>
                    <a:cubicBezTo>
                      <a:pt x="867" y="142"/>
                      <a:pt x="659" y="1"/>
                      <a:pt x="442" y="1"/>
                    </a:cubicBezTo>
                    <a:close/>
                  </a:path>
                </a:pathLst>
              </a:custGeom>
              <a:solidFill>
                <a:srgbClr val="F8C443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303" name="Google Shape;4303;p129"/>
            <p:cNvGrpSpPr/>
            <p:nvPr/>
          </p:nvGrpSpPr>
          <p:grpSpPr>
            <a:xfrm>
              <a:off x="1373769" y="1356048"/>
              <a:ext cx="1097052" cy="181474"/>
              <a:chOff x="2205925" y="868575"/>
              <a:chExt cx="1764600" cy="291900"/>
            </a:xfrm>
          </p:grpSpPr>
          <p:sp>
            <p:nvSpPr>
              <p:cNvPr id="4304" name="Google Shape;4304;p129"/>
              <p:cNvSpPr/>
              <p:nvPr/>
            </p:nvSpPr>
            <p:spPr>
              <a:xfrm>
                <a:off x="2205925" y="868575"/>
                <a:ext cx="1764600" cy="291900"/>
              </a:xfrm>
              <a:custGeom>
                <a:avLst/>
                <a:gdLst/>
                <a:ahLst/>
                <a:cxnLst/>
                <a:rect l="l" t="t" r="r" b="b"/>
                <a:pathLst>
                  <a:path w="70584" h="11676" extrusionOk="0">
                    <a:moveTo>
                      <a:pt x="5838" y="0"/>
                    </a:moveTo>
                    <a:cubicBezTo>
                      <a:pt x="2602" y="0"/>
                      <a:pt x="0" y="2635"/>
                      <a:pt x="0" y="5838"/>
                    </a:cubicBezTo>
                    <a:cubicBezTo>
                      <a:pt x="0" y="9073"/>
                      <a:pt x="2602" y="11675"/>
                      <a:pt x="5838" y="11675"/>
                    </a:cubicBezTo>
                    <a:lnTo>
                      <a:pt x="64746" y="11675"/>
                    </a:lnTo>
                    <a:cubicBezTo>
                      <a:pt x="67949" y="11675"/>
                      <a:pt x="70584" y="9073"/>
                      <a:pt x="70584" y="5838"/>
                    </a:cubicBezTo>
                    <a:cubicBezTo>
                      <a:pt x="70584" y="2635"/>
                      <a:pt x="67949" y="0"/>
                      <a:pt x="647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5" name="Google Shape;4305;p129"/>
              <p:cNvSpPr/>
              <p:nvPr/>
            </p:nvSpPr>
            <p:spPr>
              <a:xfrm>
                <a:off x="2439425" y="921100"/>
                <a:ext cx="195975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839" h="7506" extrusionOk="0">
                    <a:moveTo>
                      <a:pt x="3903" y="1"/>
                    </a:moveTo>
                    <a:lnTo>
                      <a:pt x="2702" y="2469"/>
                    </a:lnTo>
                    <a:lnTo>
                      <a:pt x="0" y="2869"/>
                    </a:lnTo>
                    <a:lnTo>
                      <a:pt x="1935" y="4804"/>
                    </a:lnTo>
                    <a:lnTo>
                      <a:pt x="1501" y="7506"/>
                    </a:lnTo>
                    <a:lnTo>
                      <a:pt x="3903" y="6205"/>
                    </a:lnTo>
                    <a:lnTo>
                      <a:pt x="6338" y="7506"/>
                    </a:lnTo>
                    <a:lnTo>
                      <a:pt x="5871" y="4804"/>
                    </a:lnTo>
                    <a:lnTo>
                      <a:pt x="7839" y="2869"/>
                    </a:lnTo>
                    <a:lnTo>
                      <a:pt x="5104" y="2469"/>
                    </a:lnTo>
                    <a:lnTo>
                      <a:pt x="39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6" name="Google Shape;4306;p129"/>
              <p:cNvSpPr/>
              <p:nvPr/>
            </p:nvSpPr>
            <p:spPr>
              <a:xfrm>
                <a:off x="2713775" y="921100"/>
                <a:ext cx="196825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7506" extrusionOk="0">
                    <a:moveTo>
                      <a:pt x="3937" y="1"/>
                    </a:moveTo>
                    <a:lnTo>
                      <a:pt x="2736" y="2469"/>
                    </a:lnTo>
                    <a:lnTo>
                      <a:pt x="1" y="2869"/>
                    </a:lnTo>
                    <a:lnTo>
                      <a:pt x="1969" y="4804"/>
                    </a:lnTo>
                    <a:lnTo>
                      <a:pt x="1535" y="7506"/>
                    </a:lnTo>
                    <a:lnTo>
                      <a:pt x="3937" y="6205"/>
                    </a:lnTo>
                    <a:lnTo>
                      <a:pt x="6372" y="7506"/>
                    </a:lnTo>
                    <a:lnTo>
                      <a:pt x="6372" y="7506"/>
                    </a:lnTo>
                    <a:lnTo>
                      <a:pt x="5905" y="4804"/>
                    </a:lnTo>
                    <a:lnTo>
                      <a:pt x="7873" y="2869"/>
                    </a:lnTo>
                    <a:lnTo>
                      <a:pt x="5138" y="2469"/>
                    </a:lnTo>
                    <a:lnTo>
                      <a:pt x="393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7" name="Google Shape;4307;p129"/>
              <p:cNvSpPr/>
              <p:nvPr/>
            </p:nvSpPr>
            <p:spPr>
              <a:xfrm>
                <a:off x="2989800" y="921100"/>
                <a:ext cx="196000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7506" extrusionOk="0">
                    <a:moveTo>
                      <a:pt x="3904" y="1"/>
                    </a:moveTo>
                    <a:lnTo>
                      <a:pt x="2703" y="2469"/>
                    </a:lnTo>
                    <a:lnTo>
                      <a:pt x="1" y="2869"/>
                    </a:lnTo>
                    <a:lnTo>
                      <a:pt x="1935" y="4804"/>
                    </a:lnTo>
                    <a:lnTo>
                      <a:pt x="1502" y="7506"/>
                    </a:lnTo>
                    <a:lnTo>
                      <a:pt x="3904" y="6205"/>
                    </a:lnTo>
                    <a:lnTo>
                      <a:pt x="6339" y="7506"/>
                    </a:lnTo>
                    <a:lnTo>
                      <a:pt x="5872" y="4804"/>
                    </a:lnTo>
                    <a:lnTo>
                      <a:pt x="7840" y="2869"/>
                    </a:lnTo>
                    <a:lnTo>
                      <a:pt x="5104" y="2469"/>
                    </a:lnTo>
                    <a:lnTo>
                      <a:pt x="390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8" name="Google Shape;4308;p129"/>
              <p:cNvSpPr/>
              <p:nvPr/>
            </p:nvSpPr>
            <p:spPr>
              <a:xfrm>
                <a:off x="3265000" y="921100"/>
                <a:ext cx="196000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7506" extrusionOk="0">
                    <a:moveTo>
                      <a:pt x="3903" y="1"/>
                    </a:moveTo>
                    <a:lnTo>
                      <a:pt x="2703" y="2469"/>
                    </a:lnTo>
                    <a:lnTo>
                      <a:pt x="1" y="2869"/>
                    </a:lnTo>
                    <a:lnTo>
                      <a:pt x="1935" y="4804"/>
                    </a:lnTo>
                    <a:lnTo>
                      <a:pt x="1502" y="7506"/>
                    </a:lnTo>
                    <a:lnTo>
                      <a:pt x="3903" y="6205"/>
                    </a:lnTo>
                    <a:lnTo>
                      <a:pt x="6338" y="7506"/>
                    </a:lnTo>
                    <a:lnTo>
                      <a:pt x="5871" y="4804"/>
                    </a:lnTo>
                    <a:lnTo>
                      <a:pt x="7840" y="2869"/>
                    </a:lnTo>
                    <a:lnTo>
                      <a:pt x="5104" y="2469"/>
                    </a:lnTo>
                    <a:lnTo>
                      <a:pt x="39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09" name="Google Shape;4309;p129"/>
              <p:cNvSpPr/>
              <p:nvPr/>
            </p:nvSpPr>
            <p:spPr>
              <a:xfrm>
                <a:off x="3540200" y="921100"/>
                <a:ext cx="196000" cy="1876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7506" extrusionOk="0">
                    <a:moveTo>
                      <a:pt x="3903" y="1"/>
                    </a:moveTo>
                    <a:lnTo>
                      <a:pt x="2702" y="2469"/>
                    </a:lnTo>
                    <a:lnTo>
                      <a:pt x="0" y="2869"/>
                    </a:lnTo>
                    <a:lnTo>
                      <a:pt x="1935" y="4804"/>
                    </a:lnTo>
                    <a:lnTo>
                      <a:pt x="1502" y="7506"/>
                    </a:lnTo>
                    <a:lnTo>
                      <a:pt x="3903" y="6205"/>
                    </a:lnTo>
                    <a:lnTo>
                      <a:pt x="6338" y="7506"/>
                    </a:lnTo>
                    <a:lnTo>
                      <a:pt x="5871" y="4804"/>
                    </a:lnTo>
                    <a:lnTo>
                      <a:pt x="7839" y="2869"/>
                    </a:lnTo>
                    <a:lnTo>
                      <a:pt x="5104" y="2469"/>
                    </a:lnTo>
                    <a:lnTo>
                      <a:pt x="390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310" name="Google Shape;4310;p129"/>
            <p:cNvGrpSpPr/>
            <p:nvPr/>
          </p:nvGrpSpPr>
          <p:grpSpPr>
            <a:xfrm>
              <a:off x="3221151" y="3741922"/>
              <a:ext cx="542169" cy="357353"/>
              <a:chOff x="5051275" y="4544325"/>
              <a:chExt cx="872074" cy="574800"/>
            </a:xfrm>
          </p:grpSpPr>
          <p:sp>
            <p:nvSpPr>
              <p:cNvPr id="4312" name="Google Shape;4312;p129"/>
              <p:cNvSpPr/>
              <p:nvPr/>
            </p:nvSpPr>
            <p:spPr>
              <a:xfrm>
                <a:off x="5067125" y="4883950"/>
                <a:ext cx="226025" cy="235175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9407" extrusionOk="0">
                    <a:moveTo>
                      <a:pt x="0" y="0"/>
                    </a:moveTo>
                    <a:lnTo>
                      <a:pt x="0" y="9407"/>
                    </a:lnTo>
                    <a:lnTo>
                      <a:pt x="9040" y="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3" name="Google Shape;4313;p129"/>
              <p:cNvSpPr/>
              <p:nvPr/>
            </p:nvSpPr>
            <p:spPr>
              <a:xfrm>
                <a:off x="5051275" y="4544325"/>
                <a:ext cx="331925" cy="246250"/>
              </a:xfrm>
              <a:custGeom>
                <a:avLst/>
                <a:gdLst/>
                <a:ahLst/>
                <a:cxnLst/>
                <a:rect l="l" t="t" r="r" b="b"/>
                <a:pathLst>
                  <a:path w="13277" h="9850" extrusionOk="0">
                    <a:moveTo>
                      <a:pt x="3403" y="0"/>
                    </a:moveTo>
                    <a:cubicBezTo>
                      <a:pt x="1977" y="0"/>
                      <a:pt x="601" y="1009"/>
                      <a:pt x="434" y="3211"/>
                    </a:cubicBezTo>
                    <a:cubicBezTo>
                      <a:pt x="1" y="6880"/>
                      <a:pt x="4504" y="9082"/>
                      <a:pt x="6639" y="9849"/>
                    </a:cubicBezTo>
                    <a:cubicBezTo>
                      <a:pt x="8807" y="9082"/>
                      <a:pt x="13277" y="6880"/>
                      <a:pt x="12876" y="3211"/>
                    </a:cubicBezTo>
                    <a:cubicBezTo>
                      <a:pt x="12693" y="1009"/>
                      <a:pt x="11309" y="0"/>
                      <a:pt x="9883" y="0"/>
                    </a:cubicBezTo>
                    <a:cubicBezTo>
                      <a:pt x="8478" y="0"/>
                      <a:pt x="7032" y="980"/>
                      <a:pt x="6655" y="2763"/>
                    </a:cubicBezTo>
                    <a:lnTo>
                      <a:pt x="6655" y="2763"/>
                    </a:lnTo>
                    <a:cubicBezTo>
                      <a:pt x="6261" y="980"/>
                      <a:pt x="4808" y="0"/>
                      <a:pt x="340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4" name="Google Shape;4314;p129"/>
              <p:cNvSpPr/>
              <p:nvPr/>
            </p:nvSpPr>
            <p:spPr>
              <a:xfrm>
                <a:off x="5444900" y="4586875"/>
                <a:ext cx="84140" cy="140812"/>
              </a:xfrm>
              <a:custGeom>
                <a:avLst/>
                <a:gdLst/>
                <a:ahLst/>
                <a:cxnLst/>
                <a:rect l="l" t="t" r="r" b="b"/>
                <a:pathLst>
                  <a:path w="4904" h="8207" extrusionOk="0">
                    <a:moveTo>
                      <a:pt x="1968" y="1"/>
                    </a:moveTo>
                    <a:lnTo>
                      <a:pt x="0" y="368"/>
                    </a:lnTo>
                    <a:lnTo>
                      <a:pt x="0" y="1402"/>
                    </a:lnTo>
                    <a:lnTo>
                      <a:pt x="2002" y="1002"/>
                    </a:lnTo>
                    <a:lnTo>
                      <a:pt x="2002" y="7273"/>
                    </a:lnTo>
                    <a:lnTo>
                      <a:pt x="167" y="7273"/>
                    </a:lnTo>
                    <a:lnTo>
                      <a:pt x="167" y="8207"/>
                    </a:lnTo>
                    <a:lnTo>
                      <a:pt x="4904" y="8207"/>
                    </a:lnTo>
                    <a:lnTo>
                      <a:pt x="4904" y="7273"/>
                    </a:lnTo>
                    <a:lnTo>
                      <a:pt x="3102" y="7273"/>
                    </a:lnTo>
                    <a:lnTo>
                      <a:pt x="310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5" name="Google Shape;4315;p129"/>
              <p:cNvSpPr/>
              <p:nvPr/>
            </p:nvSpPr>
            <p:spPr>
              <a:xfrm>
                <a:off x="5559351" y="4584027"/>
                <a:ext cx="97317" cy="145959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8507" extrusionOk="0">
                    <a:moveTo>
                      <a:pt x="2836" y="867"/>
                    </a:moveTo>
                    <a:cubicBezTo>
                      <a:pt x="3436" y="867"/>
                      <a:pt x="3837" y="1168"/>
                      <a:pt x="4137" y="1735"/>
                    </a:cubicBezTo>
                    <a:cubicBezTo>
                      <a:pt x="4437" y="2302"/>
                      <a:pt x="4571" y="3136"/>
                      <a:pt x="4571" y="4270"/>
                    </a:cubicBezTo>
                    <a:cubicBezTo>
                      <a:pt x="4571" y="5404"/>
                      <a:pt x="4437" y="6238"/>
                      <a:pt x="4137" y="6805"/>
                    </a:cubicBezTo>
                    <a:cubicBezTo>
                      <a:pt x="3837" y="7372"/>
                      <a:pt x="3436" y="7639"/>
                      <a:pt x="2836" y="7639"/>
                    </a:cubicBezTo>
                    <a:cubicBezTo>
                      <a:pt x="2269" y="7639"/>
                      <a:pt x="1835" y="7372"/>
                      <a:pt x="1568" y="6805"/>
                    </a:cubicBezTo>
                    <a:cubicBezTo>
                      <a:pt x="1268" y="6238"/>
                      <a:pt x="1135" y="5404"/>
                      <a:pt x="1135" y="4270"/>
                    </a:cubicBezTo>
                    <a:cubicBezTo>
                      <a:pt x="1135" y="3136"/>
                      <a:pt x="1268" y="2302"/>
                      <a:pt x="1568" y="1735"/>
                    </a:cubicBezTo>
                    <a:cubicBezTo>
                      <a:pt x="1835" y="1168"/>
                      <a:pt x="2269" y="867"/>
                      <a:pt x="2836" y="867"/>
                    </a:cubicBezTo>
                    <a:close/>
                    <a:moveTo>
                      <a:pt x="2836" y="0"/>
                    </a:moveTo>
                    <a:cubicBezTo>
                      <a:pt x="1935" y="0"/>
                      <a:pt x="1235" y="367"/>
                      <a:pt x="734" y="1101"/>
                    </a:cubicBezTo>
                    <a:cubicBezTo>
                      <a:pt x="267" y="1835"/>
                      <a:pt x="1" y="2869"/>
                      <a:pt x="1" y="4270"/>
                    </a:cubicBezTo>
                    <a:cubicBezTo>
                      <a:pt x="1" y="5638"/>
                      <a:pt x="267" y="6705"/>
                      <a:pt x="734" y="7439"/>
                    </a:cubicBezTo>
                    <a:cubicBezTo>
                      <a:pt x="1235" y="8139"/>
                      <a:pt x="1935" y="8506"/>
                      <a:pt x="2836" y="8506"/>
                    </a:cubicBezTo>
                    <a:cubicBezTo>
                      <a:pt x="3770" y="8506"/>
                      <a:pt x="4470" y="8139"/>
                      <a:pt x="4937" y="7439"/>
                    </a:cubicBezTo>
                    <a:cubicBezTo>
                      <a:pt x="5438" y="6705"/>
                      <a:pt x="5671" y="5638"/>
                      <a:pt x="5671" y="4270"/>
                    </a:cubicBezTo>
                    <a:cubicBezTo>
                      <a:pt x="5671" y="2869"/>
                      <a:pt x="5438" y="1835"/>
                      <a:pt x="4937" y="1101"/>
                    </a:cubicBezTo>
                    <a:cubicBezTo>
                      <a:pt x="4470" y="367"/>
                      <a:pt x="3770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6" name="Google Shape;4316;p129"/>
              <p:cNvSpPr/>
              <p:nvPr/>
            </p:nvSpPr>
            <p:spPr>
              <a:xfrm>
                <a:off x="5682397" y="4584027"/>
                <a:ext cx="97317" cy="145959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8507" extrusionOk="0">
                    <a:moveTo>
                      <a:pt x="2836" y="867"/>
                    </a:moveTo>
                    <a:cubicBezTo>
                      <a:pt x="3403" y="867"/>
                      <a:pt x="3837" y="1168"/>
                      <a:pt x="4137" y="1735"/>
                    </a:cubicBezTo>
                    <a:cubicBezTo>
                      <a:pt x="4404" y="2302"/>
                      <a:pt x="4570" y="3136"/>
                      <a:pt x="4570" y="4270"/>
                    </a:cubicBezTo>
                    <a:cubicBezTo>
                      <a:pt x="4570" y="5404"/>
                      <a:pt x="4404" y="6238"/>
                      <a:pt x="4137" y="6805"/>
                    </a:cubicBezTo>
                    <a:cubicBezTo>
                      <a:pt x="3837" y="7372"/>
                      <a:pt x="3403" y="7639"/>
                      <a:pt x="2836" y="7639"/>
                    </a:cubicBezTo>
                    <a:cubicBezTo>
                      <a:pt x="2269" y="7639"/>
                      <a:pt x="1835" y="7372"/>
                      <a:pt x="1535" y="6805"/>
                    </a:cubicBezTo>
                    <a:cubicBezTo>
                      <a:pt x="1268" y="6238"/>
                      <a:pt x="1101" y="5404"/>
                      <a:pt x="1101" y="4270"/>
                    </a:cubicBezTo>
                    <a:cubicBezTo>
                      <a:pt x="1101" y="3136"/>
                      <a:pt x="1268" y="2302"/>
                      <a:pt x="1535" y="1735"/>
                    </a:cubicBezTo>
                    <a:cubicBezTo>
                      <a:pt x="1835" y="1168"/>
                      <a:pt x="2269" y="867"/>
                      <a:pt x="2836" y="867"/>
                    </a:cubicBezTo>
                    <a:close/>
                    <a:moveTo>
                      <a:pt x="2836" y="0"/>
                    </a:moveTo>
                    <a:cubicBezTo>
                      <a:pt x="1902" y="0"/>
                      <a:pt x="1201" y="367"/>
                      <a:pt x="734" y="1101"/>
                    </a:cubicBezTo>
                    <a:cubicBezTo>
                      <a:pt x="234" y="1835"/>
                      <a:pt x="0" y="2869"/>
                      <a:pt x="0" y="4270"/>
                    </a:cubicBezTo>
                    <a:cubicBezTo>
                      <a:pt x="0" y="5638"/>
                      <a:pt x="234" y="6705"/>
                      <a:pt x="734" y="7439"/>
                    </a:cubicBezTo>
                    <a:cubicBezTo>
                      <a:pt x="1201" y="8139"/>
                      <a:pt x="1902" y="8506"/>
                      <a:pt x="2836" y="8506"/>
                    </a:cubicBezTo>
                    <a:cubicBezTo>
                      <a:pt x="3770" y="8506"/>
                      <a:pt x="4470" y="8139"/>
                      <a:pt x="4937" y="7439"/>
                    </a:cubicBezTo>
                    <a:cubicBezTo>
                      <a:pt x="5438" y="6705"/>
                      <a:pt x="5671" y="5638"/>
                      <a:pt x="5671" y="4270"/>
                    </a:cubicBezTo>
                    <a:cubicBezTo>
                      <a:pt x="5671" y="2869"/>
                      <a:pt x="5438" y="1835"/>
                      <a:pt x="4937" y="1101"/>
                    </a:cubicBezTo>
                    <a:cubicBezTo>
                      <a:pt x="4470" y="367"/>
                      <a:pt x="3770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7" name="Google Shape;4317;p129"/>
              <p:cNvSpPr/>
              <p:nvPr/>
            </p:nvSpPr>
            <p:spPr>
              <a:xfrm>
                <a:off x="5811739" y="4586875"/>
                <a:ext cx="111610" cy="140812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8207" extrusionOk="0">
                    <a:moveTo>
                      <a:pt x="0" y="1"/>
                    </a:moveTo>
                    <a:lnTo>
                      <a:pt x="0" y="8207"/>
                    </a:lnTo>
                    <a:lnTo>
                      <a:pt x="1101" y="8207"/>
                    </a:lnTo>
                    <a:lnTo>
                      <a:pt x="1101" y="4237"/>
                    </a:lnTo>
                    <a:lnTo>
                      <a:pt x="5037" y="8207"/>
                    </a:lnTo>
                    <a:lnTo>
                      <a:pt x="6505" y="8207"/>
                    </a:lnTo>
                    <a:lnTo>
                      <a:pt x="2135" y="3804"/>
                    </a:lnTo>
                    <a:lnTo>
                      <a:pt x="6205" y="1"/>
                    </a:lnTo>
                    <a:lnTo>
                      <a:pt x="4770" y="1"/>
                    </a:lnTo>
                    <a:lnTo>
                      <a:pt x="1101" y="3470"/>
                    </a:lnTo>
                    <a:lnTo>
                      <a:pt x="110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318" name="Google Shape;4318;p129"/>
            <p:cNvGrpSpPr/>
            <p:nvPr/>
          </p:nvGrpSpPr>
          <p:grpSpPr>
            <a:xfrm>
              <a:off x="3752840" y="3300157"/>
              <a:ext cx="313679" cy="211145"/>
              <a:chOff x="5549975" y="3214075"/>
              <a:chExt cx="504550" cy="339625"/>
            </a:xfrm>
          </p:grpSpPr>
          <p:sp>
            <p:nvSpPr>
              <p:cNvPr id="4319" name="Google Shape;4319;p129"/>
              <p:cNvSpPr/>
              <p:nvPr/>
            </p:nvSpPr>
            <p:spPr>
              <a:xfrm>
                <a:off x="5549975" y="3214075"/>
                <a:ext cx="312750" cy="286725"/>
              </a:xfrm>
              <a:custGeom>
                <a:avLst/>
                <a:gdLst/>
                <a:ahLst/>
                <a:cxnLst/>
                <a:rect l="l" t="t" r="r" b="b"/>
                <a:pathLst>
                  <a:path w="12510" h="11469" extrusionOk="0">
                    <a:moveTo>
                      <a:pt x="6464" y="1264"/>
                    </a:moveTo>
                    <a:cubicBezTo>
                      <a:pt x="7202" y="1264"/>
                      <a:pt x="7937" y="1452"/>
                      <a:pt x="8606" y="1815"/>
                    </a:cubicBezTo>
                    <a:cubicBezTo>
                      <a:pt x="9674" y="2349"/>
                      <a:pt x="10441" y="3316"/>
                      <a:pt x="10775" y="4417"/>
                    </a:cubicBezTo>
                    <a:cubicBezTo>
                      <a:pt x="11108" y="5585"/>
                      <a:pt x="11008" y="6819"/>
                      <a:pt x="10441" y="7853"/>
                    </a:cubicBezTo>
                    <a:cubicBezTo>
                      <a:pt x="9941" y="8753"/>
                      <a:pt x="9173" y="9521"/>
                      <a:pt x="8206" y="9888"/>
                    </a:cubicBezTo>
                    <a:cubicBezTo>
                      <a:pt x="7647" y="10108"/>
                      <a:pt x="7068" y="10219"/>
                      <a:pt x="6496" y="10219"/>
                    </a:cubicBezTo>
                    <a:cubicBezTo>
                      <a:pt x="5771" y="10219"/>
                      <a:pt x="5056" y="10042"/>
                      <a:pt x="4403" y="9687"/>
                    </a:cubicBezTo>
                    <a:cubicBezTo>
                      <a:pt x="2235" y="8520"/>
                      <a:pt x="1401" y="5785"/>
                      <a:pt x="2569" y="3650"/>
                    </a:cubicBezTo>
                    <a:cubicBezTo>
                      <a:pt x="3069" y="2716"/>
                      <a:pt x="3870" y="1982"/>
                      <a:pt x="4837" y="1582"/>
                    </a:cubicBezTo>
                    <a:cubicBezTo>
                      <a:pt x="5364" y="1368"/>
                      <a:pt x="5915" y="1264"/>
                      <a:pt x="6464" y="1264"/>
                    </a:cubicBezTo>
                    <a:close/>
                    <a:moveTo>
                      <a:pt x="6544" y="1"/>
                    </a:moveTo>
                    <a:cubicBezTo>
                      <a:pt x="5825" y="1"/>
                      <a:pt x="5102" y="138"/>
                      <a:pt x="4403" y="414"/>
                    </a:cubicBezTo>
                    <a:cubicBezTo>
                      <a:pt x="3136" y="915"/>
                      <a:pt x="2102" y="1882"/>
                      <a:pt x="1468" y="3049"/>
                    </a:cubicBezTo>
                    <a:cubicBezTo>
                      <a:pt x="0" y="5851"/>
                      <a:pt x="1034" y="9287"/>
                      <a:pt x="3836" y="10788"/>
                    </a:cubicBezTo>
                    <a:cubicBezTo>
                      <a:pt x="4683" y="11240"/>
                      <a:pt x="5603" y="11468"/>
                      <a:pt x="6532" y="11468"/>
                    </a:cubicBezTo>
                    <a:cubicBezTo>
                      <a:pt x="7251" y="11468"/>
                      <a:pt x="7975" y="11332"/>
                      <a:pt x="8673" y="11055"/>
                    </a:cubicBezTo>
                    <a:cubicBezTo>
                      <a:pt x="9907" y="10555"/>
                      <a:pt x="10908" y="9654"/>
                      <a:pt x="11608" y="8387"/>
                    </a:cubicBezTo>
                    <a:cubicBezTo>
                      <a:pt x="12309" y="7052"/>
                      <a:pt x="12509" y="5518"/>
                      <a:pt x="12042" y="4050"/>
                    </a:cubicBezTo>
                    <a:cubicBezTo>
                      <a:pt x="11575" y="2582"/>
                      <a:pt x="10574" y="1382"/>
                      <a:pt x="9240" y="681"/>
                    </a:cubicBezTo>
                    <a:cubicBezTo>
                      <a:pt x="8394" y="230"/>
                      <a:pt x="7473" y="1"/>
                      <a:pt x="6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20" name="Google Shape;4320;p129"/>
              <p:cNvSpPr/>
              <p:nvPr/>
            </p:nvSpPr>
            <p:spPr>
              <a:xfrm>
                <a:off x="5810975" y="3397850"/>
                <a:ext cx="243550" cy="155850"/>
              </a:xfrm>
              <a:custGeom>
                <a:avLst/>
                <a:gdLst/>
                <a:ahLst/>
                <a:cxnLst/>
                <a:rect l="l" t="t" r="r" b="b"/>
                <a:pathLst>
                  <a:path w="9742" h="6234" extrusionOk="0">
                    <a:moveTo>
                      <a:pt x="1235" y="1"/>
                    </a:moveTo>
                    <a:cubicBezTo>
                      <a:pt x="972" y="1"/>
                      <a:pt x="740" y="125"/>
                      <a:pt x="601" y="402"/>
                    </a:cubicBezTo>
                    <a:lnTo>
                      <a:pt x="268" y="1036"/>
                    </a:lnTo>
                    <a:cubicBezTo>
                      <a:pt x="1" y="1503"/>
                      <a:pt x="268" y="1903"/>
                      <a:pt x="701" y="2170"/>
                    </a:cubicBezTo>
                    <a:lnTo>
                      <a:pt x="7840" y="6106"/>
                    </a:lnTo>
                    <a:cubicBezTo>
                      <a:pt x="7991" y="6192"/>
                      <a:pt x="8156" y="6233"/>
                      <a:pt x="8319" y="6233"/>
                    </a:cubicBezTo>
                    <a:cubicBezTo>
                      <a:pt x="8657" y="6233"/>
                      <a:pt x="8983" y="6055"/>
                      <a:pt x="9141" y="5739"/>
                    </a:cubicBezTo>
                    <a:lnTo>
                      <a:pt x="9474" y="5105"/>
                    </a:lnTo>
                    <a:cubicBezTo>
                      <a:pt x="9741" y="4705"/>
                      <a:pt x="9575" y="4138"/>
                      <a:pt x="9108" y="3871"/>
                    </a:cubicBezTo>
                    <a:lnTo>
                      <a:pt x="1802" y="168"/>
                    </a:lnTo>
                    <a:cubicBezTo>
                      <a:pt x="1612" y="60"/>
                      <a:pt x="1416" y="1"/>
                      <a:pt x="12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321" name="Google Shape;4321;p129"/>
            <p:cNvGrpSpPr/>
            <p:nvPr/>
          </p:nvGrpSpPr>
          <p:grpSpPr>
            <a:xfrm>
              <a:off x="1481765" y="1632740"/>
              <a:ext cx="255612" cy="255612"/>
              <a:chOff x="1594650" y="976150"/>
              <a:chExt cx="411150" cy="411150"/>
            </a:xfrm>
          </p:grpSpPr>
          <p:sp>
            <p:nvSpPr>
              <p:cNvPr id="4322" name="Google Shape;4322;p129"/>
              <p:cNvSpPr/>
              <p:nvPr/>
            </p:nvSpPr>
            <p:spPr>
              <a:xfrm>
                <a:off x="1594650" y="976150"/>
                <a:ext cx="411150" cy="411150"/>
              </a:xfrm>
              <a:custGeom>
                <a:avLst/>
                <a:gdLst/>
                <a:ahLst/>
                <a:cxnLst/>
                <a:rect l="l" t="t" r="r" b="b"/>
                <a:pathLst>
                  <a:path w="16446" h="16446" extrusionOk="0">
                    <a:moveTo>
                      <a:pt x="8206" y="1201"/>
                    </a:moveTo>
                    <a:cubicBezTo>
                      <a:pt x="12109" y="1201"/>
                      <a:pt x="15211" y="4337"/>
                      <a:pt x="15211" y="8206"/>
                    </a:cubicBezTo>
                    <a:cubicBezTo>
                      <a:pt x="15211" y="12109"/>
                      <a:pt x="12109" y="15211"/>
                      <a:pt x="8206" y="15211"/>
                    </a:cubicBezTo>
                    <a:cubicBezTo>
                      <a:pt x="4337" y="15211"/>
                      <a:pt x="1201" y="12109"/>
                      <a:pt x="1201" y="8206"/>
                    </a:cubicBezTo>
                    <a:cubicBezTo>
                      <a:pt x="1201" y="4337"/>
                      <a:pt x="4337" y="1201"/>
                      <a:pt x="8206" y="1201"/>
                    </a:cubicBezTo>
                    <a:close/>
                    <a:moveTo>
                      <a:pt x="8206" y="0"/>
                    </a:moveTo>
                    <a:cubicBezTo>
                      <a:pt x="3670" y="0"/>
                      <a:pt x="0" y="3669"/>
                      <a:pt x="0" y="8206"/>
                    </a:cubicBezTo>
                    <a:cubicBezTo>
                      <a:pt x="0" y="12776"/>
                      <a:pt x="3670" y="16445"/>
                      <a:pt x="8206" y="16445"/>
                    </a:cubicBezTo>
                    <a:cubicBezTo>
                      <a:pt x="12776" y="16445"/>
                      <a:pt x="16445" y="12776"/>
                      <a:pt x="16445" y="8206"/>
                    </a:cubicBezTo>
                    <a:cubicBezTo>
                      <a:pt x="16445" y="3669"/>
                      <a:pt x="12776" y="0"/>
                      <a:pt x="820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23" name="Google Shape;4323;p129"/>
              <p:cNvSpPr/>
              <p:nvPr/>
            </p:nvSpPr>
            <p:spPr>
              <a:xfrm>
                <a:off x="1735575" y="1056200"/>
                <a:ext cx="129275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5171" h="5171" extrusionOk="0">
                    <a:moveTo>
                      <a:pt x="2569" y="0"/>
                    </a:moveTo>
                    <a:cubicBezTo>
                      <a:pt x="1168" y="0"/>
                      <a:pt x="1" y="1168"/>
                      <a:pt x="1" y="2602"/>
                    </a:cubicBezTo>
                    <a:cubicBezTo>
                      <a:pt x="1" y="4003"/>
                      <a:pt x="1168" y="5171"/>
                      <a:pt x="2569" y="5171"/>
                    </a:cubicBezTo>
                    <a:cubicBezTo>
                      <a:pt x="4003" y="5171"/>
                      <a:pt x="5171" y="4003"/>
                      <a:pt x="5171" y="2602"/>
                    </a:cubicBezTo>
                    <a:cubicBezTo>
                      <a:pt x="5171" y="1135"/>
                      <a:pt x="4003" y="0"/>
                      <a:pt x="256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24" name="Google Shape;4324;p129"/>
              <p:cNvSpPr/>
              <p:nvPr/>
            </p:nvSpPr>
            <p:spPr>
              <a:xfrm>
                <a:off x="1689700" y="1196300"/>
                <a:ext cx="221025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4037" extrusionOk="0">
                    <a:moveTo>
                      <a:pt x="2670" y="0"/>
                    </a:moveTo>
                    <a:cubicBezTo>
                      <a:pt x="1202" y="0"/>
                      <a:pt x="1" y="1201"/>
                      <a:pt x="1" y="2669"/>
                    </a:cubicBezTo>
                    <a:lnTo>
                      <a:pt x="1" y="4037"/>
                    </a:lnTo>
                    <a:lnTo>
                      <a:pt x="8841" y="4037"/>
                    </a:lnTo>
                    <a:lnTo>
                      <a:pt x="8841" y="2669"/>
                    </a:lnTo>
                    <a:cubicBezTo>
                      <a:pt x="8841" y="1201"/>
                      <a:pt x="7606" y="0"/>
                      <a:pt x="617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85725" dist="76200" dir="5400000" algn="bl" rotWithShape="0">
                  <a:schemeClr val="dk1">
                    <a:alpha val="15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DF6D8F9-A4DB-40FA-B4D5-F4BBC587A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300" y="2383399"/>
            <a:ext cx="3121423" cy="251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800"/>
                                        <p:tgtEl>
                                          <p:spTgt spid="4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800" fill="hold"/>
                                        <p:tgtEl>
                                          <p:spTgt spid="4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1584B5-E144-46FB-9CF0-C3F41DF52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000" y="1047750"/>
            <a:ext cx="10272000" cy="5090083"/>
          </a:xfrm>
        </p:spPr>
        <p:txBody>
          <a:bodyPr>
            <a:normAutofit/>
          </a:bodyPr>
          <a:lstStyle/>
          <a:p>
            <a:pPr marL="186055" indent="0" algn="ctr">
              <a:lnSpc>
                <a:spcPct val="110000"/>
              </a:lnSpc>
              <a:buNone/>
            </a:pPr>
            <a:r>
              <a:rPr lang="ro-RO" sz="4800">
                <a:solidFill>
                  <a:srgbClr val="C00000"/>
                </a:solidFill>
                <a:ea typeface="+mn-lt"/>
                <a:cs typeface="+mn-lt"/>
              </a:rPr>
              <a:t>Orașul prin obiectivul meu</a:t>
            </a:r>
            <a:endParaRPr lang="en-US"/>
          </a:p>
          <a:p>
            <a:pPr marL="186055" indent="0" algn="ctr">
              <a:lnSpc>
                <a:spcPct val="110000"/>
              </a:lnSpc>
              <a:buNone/>
            </a:pPr>
            <a:r>
              <a:rPr lang="ro-RO" sz="3200" b="1" dirty="0">
                <a:solidFill>
                  <a:srgbClr val="7030A0"/>
                </a:solidFill>
              </a:rPr>
              <a:t>Această resursă a fost creată în cadrul Proiectului: </a:t>
            </a:r>
            <a:r>
              <a:rPr lang="en-US" sz="3200" dirty="0"/>
              <a:t>“</a:t>
            </a:r>
            <a:r>
              <a:rPr lang="en-US" sz="3200" b="1" dirty="0">
                <a:solidFill>
                  <a:srgbClr val="0070C0"/>
                </a:solidFill>
              </a:rPr>
              <a:t>DIGIPED: </a:t>
            </a:r>
            <a:r>
              <a:rPr lang="en-US" sz="3200" b="1" dirty="0" err="1">
                <a:solidFill>
                  <a:srgbClr val="0070C0"/>
                </a:solidFill>
              </a:rPr>
              <a:t>Inovație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Digitală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în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Educația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Preuniversitară</a:t>
            </a:r>
            <a:r>
              <a:rPr lang="en-US" sz="3200" dirty="0"/>
              <a:t>”</a:t>
            </a:r>
            <a:endParaRPr lang="ro-RO" sz="3200" dirty="0">
              <a:ea typeface="Calibri" panose="020F0502020204030204"/>
              <a:cs typeface="Calibri" panose="020F0502020204030204"/>
            </a:endParaRPr>
          </a:p>
          <a:p>
            <a:pPr marL="186262" indent="0" algn="ctr">
              <a:lnSpc>
                <a:spcPct val="110000"/>
              </a:lnSpc>
              <a:buNone/>
            </a:pPr>
            <a:r>
              <a:rPr lang="ro-RO" sz="2600" dirty="0">
                <a:solidFill>
                  <a:srgbClr val="7030A0"/>
                </a:solidFill>
                <a:hlinkClick r:id="rId2"/>
              </a:rPr>
              <a:t>https://www.digiped.ro/</a:t>
            </a:r>
            <a:r>
              <a:rPr lang="en-US" sz="2600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32379-A487-434F-B7D1-4C033ED67393}"/>
              </a:ext>
            </a:extLst>
          </p:cNvPr>
          <p:cNvSpPr txBox="1"/>
          <p:nvPr/>
        </p:nvSpPr>
        <p:spPr>
          <a:xfrm>
            <a:off x="66675" y="6475412"/>
            <a:ext cx="120586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Conținutul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acestui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material nu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reprezintă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în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mod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obligatoriu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poziția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oficială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a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Uniunii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Europene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sau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a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Guvernului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 </a:t>
            </a:r>
            <a:r>
              <a:rPr lang="en-US" sz="1700" b="1" i="0" dirty="0" err="1">
                <a:solidFill>
                  <a:srgbClr val="324A6D"/>
                </a:solidFill>
                <a:effectLst/>
                <a:latin typeface="+mj-lt"/>
              </a:rPr>
              <a:t>României</a:t>
            </a:r>
            <a:r>
              <a:rPr lang="en-US" sz="1700" b="1" i="0" dirty="0">
                <a:solidFill>
                  <a:srgbClr val="324A6D"/>
                </a:solidFill>
                <a:effectLst/>
                <a:latin typeface="+mj-lt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F91517-5EB6-41B3-8A2A-A265207AB4A3}"/>
              </a:ext>
            </a:extLst>
          </p:cNvPr>
          <p:cNvSpPr txBox="1"/>
          <p:nvPr/>
        </p:nvSpPr>
        <p:spPr>
          <a:xfrm>
            <a:off x="1343025" y="4506129"/>
            <a:ext cx="96583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n-US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R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esursa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educațională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a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fost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creată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de </a:t>
            </a:r>
            <a:r>
              <a:rPr lang="en-US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Pop Niculina Florina </a:t>
            </a:r>
            <a:r>
              <a:rPr lang="en-US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și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este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pusă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la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dispoziție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sub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licența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 </a:t>
            </a:r>
            <a:r>
              <a:rPr lang="en-US" b="0" i="1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Creative Commons Attribution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 </a:t>
            </a:r>
            <a:r>
              <a:rPr lang="en-US" b="0" i="1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4.0 International (CC-BY-4.0).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 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Sunteți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liber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distribuiți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adaptați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remixați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și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modificați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această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resursă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educațională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chiar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și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în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scopuri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comerciale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atâta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timp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cât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creditați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autorul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original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și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distribuiți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creațiile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rezultate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sub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aceeași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b="0" i="0" dirty="0" err="1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licență</a:t>
            </a:r>
            <a:r>
              <a:rPr lang="en-US" b="0" i="0" dirty="0">
                <a:solidFill>
                  <a:srgbClr val="C00000"/>
                </a:solidFill>
                <a:effectLst/>
                <a:latin typeface="Calibri"/>
                <a:ea typeface="Calibri"/>
                <a:cs typeface="Calibri"/>
              </a:rPr>
              <a:t>!</a:t>
            </a:r>
            <a:endParaRPr lang="en-US" dirty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2751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1584B5-E144-46FB-9CF0-C3F41DF52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000" y="1028700"/>
            <a:ext cx="10272000" cy="5109133"/>
          </a:xfrm>
        </p:spPr>
        <p:txBody>
          <a:bodyPr>
            <a:normAutofit/>
          </a:bodyPr>
          <a:lstStyle/>
          <a:p>
            <a:pPr marL="186055" indent="0" algn="ctr">
              <a:lnSpc>
                <a:spcPct val="110000"/>
              </a:lnSpc>
              <a:buNone/>
            </a:pPr>
            <a:r>
              <a:rPr lang="ro-RO" sz="4800">
                <a:solidFill>
                  <a:srgbClr val="C00000"/>
                </a:solidFill>
                <a:ea typeface="+mn-lt"/>
                <a:cs typeface="+mn-lt"/>
              </a:rPr>
              <a:t>Orașul prin obiectivul meu – Fotografie și artă digitală</a:t>
            </a:r>
            <a:endParaRPr lang="en-US"/>
          </a:p>
          <a:p>
            <a:pPr marL="186055" indent="0" algn="ctr">
              <a:lnSpc>
                <a:spcPct val="110000"/>
              </a:lnSpc>
              <a:buNone/>
            </a:pPr>
            <a:r>
              <a:rPr lang="ro-RO" sz="3200" b="1">
                <a:solidFill>
                  <a:srgbClr val="7030A0"/>
                </a:solidFill>
              </a:rPr>
              <a:t>Cadru didactic: Pop Niculina Florina</a:t>
            </a:r>
            <a:endParaRPr lang="ro-RO" sz="3200" b="1">
              <a:solidFill>
                <a:srgbClr val="7030A0"/>
              </a:solidFill>
              <a:ea typeface="Calibri"/>
              <a:cs typeface="Calibri"/>
            </a:endParaRPr>
          </a:p>
          <a:p>
            <a:pPr marL="186055" indent="0" algn="ctr">
              <a:lnSpc>
                <a:spcPct val="110000"/>
              </a:lnSpc>
              <a:buNone/>
            </a:pPr>
            <a:r>
              <a:rPr lang="ro-RO" sz="3200" b="1">
                <a:solidFill>
                  <a:srgbClr val="7030A0"/>
                </a:solidFill>
              </a:rPr>
              <a:t>Școala: Palatul Copiilor Bistrita</a:t>
            </a:r>
            <a:endParaRPr lang="en-US" sz="3200" b="1" dirty="0">
              <a:solidFill>
                <a:srgbClr val="7030A0"/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B03FFA-28A9-415C-BB85-BE905785743A}"/>
              </a:ext>
            </a:extLst>
          </p:cNvPr>
          <p:cNvSpPr/>
          <p:nvPr/>
        </p:nvSpPr>
        <p:spPr>
          <a:xfrm>
            <a:off x="5053741" y="4387002"/>
            <a:ext cx="2114071" cy="17106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o-RO" dirty="0">
                <a:solidFill>
                  <a:srgbClr val="002060"/>
                </a:solidFill>
              </a:rPr>
              <a:t>Imagine sugestivă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CC66EB-CF75-4745-971F-7F02B96A3D1C}"/>
              </a:ext>
            </a:extLst>
          </p:cNvPr>
          <p:cNvSpPr txBox="1"/>
          <p:nvPr/>
        </p:nvSpPr>
        <p:spPr>
          <a:xfrm>
            <a:off x="66675" y="6484937"/>
            <a:ext cx="120586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1700" b="1" dirty="0">
                <a:solidFill>
                  <a:srgbClr val="C00000"/>
                </a:solidFill>
                <a:latin typeface="+mj-lt"/>
              </a:rPr>
              <a:t>Această Resursă a fost proiectată pentru secvența didactică ………, la activitatea cu tema: ...............</a:t>
            </a:r>
            <a:r>
              <a:rPr lang="en-US" sz="1700" b="1" i="0" dirty="0">
                <a:solidFill>
                  <a:srgbClr val="C00000"/>
                </a:solidFill>
                <a:effectLst/>
                <a:latin typeface="+mj-lt"/>
              </a:rPr>
              <a:t>.</a:t>
            </a:r>
          </a:p>
        </p:txBody>
      </p:sp>
      <p:pic>
        <p:nvPicPr>
          <p:cNvPr id="2" name="Picture 1" descr="A camera and lenses on a leather surface&#10;&#10;AI-generated content may be incorrect.">
            <a:extLst>
              <a:ext uri="{FF2B5EF4-FFF2-40B4-BE49-F238E27FC236}">
                <a16:creationId xmlns:a16="http://schemas.microsoft.com/office/drawing/2014/main" id="{80423FD9-A44E-7A87-C8A0-DB859CBE9C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" t="12184" r="310" b="36092"/>
          <a:stretch>
            <a:fillRect/>
          </a:stretch>
        </p:blipFill>
        <p:spPr>
          <a:xfrm>
            <a:off x="4302247" y="3806987"/>
            <a:ext cx="3585509" cy="252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70"/>
          <p:cNvSpPr txBox="1">
            <a:spLocks noGrp="1"/>
          </p:cNvSpPr>
          <p:nvPr>
            <p:ph type="title"/>
          </p:nvPr>
        </p:nvSpPr>
        <p:spPr>
          <a:xfrm>
            <a:off x="960000" y="1058166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ro-RO" sz="3600">
                <a:solidFill>
                  <a:srgbClr val="C00000"/>
                </a:solidFill>
                <a:ea typeface="+mj-lt"/>
                <a:cs typeface="+mj-lt"/>
                <a:sym typeface="Orbitron"/>
              </a:rPr>
              <a:t>Orașul prin obiectivul meu – Fotografie și artă digitală</a:t>
            </a:r>
            <a:endParaRPr lang="en-US"/>
          </a:p>
        </p:txBody>
      </p:sp>
      <p:sp>
        <p:nvSpPr>
          <p:cNvPr id="1296" name="Google Shape;1296;p70"/>
          <p:cNvSpPr txBox="1">
            <a:spLocks noGrp="1"/>
          </p:cNvSpPr>
          <p:nvPr>
            <p:ph type="body" idx="1"/>
          </p:nvPr>
        </p:nvSpPr>
        <p:spPr>
          <a:xfrm>
            <a:off x="960000" y="1914325"/>
            <a:ext cx="10338260" cy="2500726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 algn="ctr">
              <a:buNone/>
            </a:pPr>
            <a:r>
              <a:rPr lang="ro-RO" sz="2000">
                <a:latin typeface="Sabon Next LT"/>
                <a:ea typeface="+mn-lt"/>
                <a:cs typeface="Sabon Next LT"/>
              </a:rPr>
              <a:t>Orașul prin obiectivul meu – Fotografie și artă digitală</a:t>
            </a:r>
            <a:endParaRPr lang="en-US">
              <a:latin typeface="Sabon Next LT"/>
              <a:ea typeface="Calibri" panose="020F0502020204030204"/>
              <a:cs typeface="Sabon Next LT"/>
            </a:endParaRPr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</p:txBody>
      </p:sp>
      <p:grpSp>
        <p:nvGrpSpPr>
          <p:cNvPr id="1297" name="Google Shape;1297;p70"/>
          <p:cNvGrpSpPr/>
          <p:nvPr/>
        </p:nvGrpSpPr>
        <p:grpSpPr>
          <a:xfrm>
            <a:off x="10982167" y="5473927"/>
            <a:ext cx="668741" cy="760573"/>
            <a:chOff x="10190200" y="4253570"/>
            <a:chExt cx="501556" cy="570430"/>
          </a:xfrm>
        </p:grpSpPr>
        <p:sp>
          <p:nvSpPr>
            <p:cNvPr id="1298" name="Google Shape;1298;p70"/>
            <p:cNvSpPr/>
            <p:nvPr/>
          </p:nvSpPr>
          <p:spPr>
            <a:xfrm>
              <a:off x="10440975" y="4253570"/>
              <a:ext cx="250781" cy="250235"/>
            </a:xfrm>
            <a:custGeom>
              <a:avLst/>
              <a:gdLst/>
              <a:ahLst/>
              <a:cxnLst/>
              <a:rect l="l" t="t" r="r" b="b"/>
              <a:pathLst>
                <a:path w="14257" h="14226" extrusionOk="0">
                  <a:moveTo>
                    <a:pt x="7160" y="4895"/>
                  </a:moveTo>
                  <a:cubicBezTo>
                    <a:pt x="8066" y="4895"/>
                    <a:pt x="8891" y="5467"/>
                    <a:pt x="9180" y="6383"/>
                  </a:cubicBezTo>
                  <a:cubicBezTo>
                    <a:pt x="9575" y="7508"/>
                    <a:pt x="8967" y="8724"/>
                    <a:pt x="7812" y="9119"/>
                  </a:cubicBezTo>
                  <a:cubicBezTo>
                    <a:pt x="7591" y="9191"/>
                    <a:pt x="7367" y="9225"/>
                    <a:pt x="7145" y="9225"/>
                  </a:cubicBezTo>
                  <a:cubicBezTo>
                    <a:pt x="6241" y="9225"/>
                    <a:pt x="5394" y="8655"/>
                    <a:pt x="5077" y="7751"/>
                  </a:cubicBezTo>
                  <a:cubicBezTo>
                    <a:pt x="4712" y="6596"/>
                    <a:pt x="5320" y="5380"/>
                    <a:pt x="6444" y="5016"/>
                  </a:cubicBezTo>
                  <a:cubicBezTo>
                    <a:pt x="6683" y="4934"/>
                    <a:pt x="6924" y="4895"/>
                    <a:pt x="7160" y="4895"/>
                  </a:cubicBezTo>
                  <a:close/>
                  <a:moveTo>
                    <a:pt x="6080" y="0"/>
                  </a:moveTo>
                  <a:lnTo>
                    <a:pt x="3526" y="851"/>
                  </a:lnTo>
                  <a:lnTo>
                    <a:pt x="4226" y="2827"/>
                  </a:lnTo>
                  <a:cubicBezTo>
                    <a:pt x="3830" y="3101"/>
                    <a:pt x="3526" y="3374"/>
                    <a:pt x="3222" y="3709"/>
                  </a:cubicBezTo>
                  <a:lnTo>
                    <a:pt x="1368" y="2797"/>
                  </a:lnTo>
                  <a:lnTo>
                    <a:pt x="183" y="5228"/>
                  </a:lnTo>
                  <a:lnTo>
                    <a:pt x="2037" y="6140"/>
                  </a:lnTo>
                  <a:cubicBezTo>
                    <a:pt x="1976" y="6566"/>
                    <a:pt x="1946" y="7022"/>
                    <a:pt x="1976" y="7478"/>
                  </a:cubicBezTo>
                  <a:lnTo>
                    <a:pt x="0" y="8146"/>
                  </a:lnTo>
                  <a:lnTo>
                    <a:pt x="852" y="10700"/>
                  </a:lnTo>
                  <a:lnTo>
                    <a:pt x="2827" y="10031"/>
                  </a:lnTo>
                  <a:cubicBezTo>
                    <a:pt x="3101" y="10396"/>
                    <a:pt x="3374" y="10700"/>
                    <a:pt x="3709" y="11004"/>
                  </a:cubicBezTo>
                  <a:lnTo>
                    <a:pt x="2797" y="12858"/>
                  </a:lnTo>
                  <a:lnTo>
                    <a:pt x="5229" y="14043"/>
                  </a:lnTo>
                  <a:lnTo>
                    <a:pt x="6140" y="12189"/>
                  </a:lnTo>
                  <a:cubicBezTo>
                    <a:pt x="6441" y="12232"/>
                    <a:pt x="6757" y="12275"/>
                    <a:pt x="7078" y="12275"/>
                  </a:cubicBezTo>
                  <a:cubicBezTo>
                    <a:pt x="7211" y="12275"/>
                    <a:pt x="7344" y="12268"/>
                    <a:pt x="7478" y="12250"/>
                  </a:cubicBezTo>
                  <a:lnTo>
                    <a:pt x="8147" y="14225"/>
                  </a:lnTo>
                  <a:lnTo>
                    <a:pt x="10700" y="13374"/>
                  </a:lnTo>
                  <a:lnTo>
                    <a:pt x="10031" y="11399"/>
                  </a:lnTo>
                  <a:cubicBezTo>
                    <a:pt x="10396" y="11125"/>
                    <a:pt x="10700" y="10852"/>
                    <a:pt x="11004" y="10517"/>
                  </a:cubicBezTo>
                  <a:lnTo>
                    <a:pt x="12858" y="11429"/>
                  </a:lnTo>
                  <a:lnTo>
                    <a:pt x="14043" y="8997"/>
                  </a:lnTo>
                  <a:lnTo>
                    <a:pt x="12189" y="8086"/>
                  </a:lnTo>
                  <a:cubicBezTo>
                    <a:pt x="12280" y="7660"/>
                    <a:pt x="12311" y="7204"/>
                    <a:pt x="12280" y="6748"/>
                  </a:cubicBezTo>
                  <a:lnTo>
                    <a:pt x="14256" y="6079"/>
                  </a:lnTo>
                  <a:lnTo>
                    <a:pt x="13375" y="3526"/>
                  </a:lnTo>
                  <a:lnTo>
                    <a:pt x="11399" y="4195"/>
                  </a:lnTo>
                  <a:cubicBezTo>
                    <a:pt x="11125" y="3830"/>
                    <a:pt x="10852" y="3526"/>
                    <a:pt x="10517" y="3222"/>
                  </a:cubicBezTo>
                  <a:lnTo>
                    <a:pt x="11429" y="1368"/>
                  </a:lnTo>
                  <a:lnTo>
                    <a:pt x="8998" y="183"/>
                  </a:lnTo>
                  <a:lnTo>
                    <a:pt x="8086" y="2037"/>
                  </a:lnTo>
                  <a:cubicBezTo>
                    <a:pt x="7785" y="1994"/>
                    <a:pt x="7469" y="1951"/>
                    <a:pt x="7148" y="1951"/>
                  </a:cubicBezTo>
                  <a:cubicBezTo>
                    <a:pt x="7015" y="1951"/>
                    <a:pt x="6882" y="1958"/>
                    <a:pt x="6748" y="1976"/>
                  </a:cubicBezTo>
                  <a:lnTo>
                    <a:pt x="608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7150" dist="57150" dir="5400000" algn="bl" rotWithShape="0">
                <a:schemeClr val="dk1">
                  <a:alpha val="16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1299;p70"/>
            <p:cNvSpPr/>
            <p:nvPr/>
          </p:nvSpPr>
          <p:spPr>
            <a:xfrm>
              <a:off x="10190200" y="4573225"/>
              <a:ext cx="250775" cy="250775"/>
            </a:xfrm>
            <a:custGeom>
              <a:avLst/>
              <a:gdLst/>
              <a:ahLst/>
              <a:cxnLst/>
              <a:rect l="l" t="t" r="r" b="b"/>
              <a:pathLst>
                <a:path w="10031" h="10031" extrusionOk="0">
                  <a:moveTo>
                    <a:pt x="5047" y="3455"/>
                  </a:moveTo>
                  <a:cubicBezTo>
                    <a:pt x="5309" y="3455"/>
                    <a:pt x="5573" y="3526"/>
                    <a:pt x="5806" y="3678"/>
                  </a:cubicBezTo>
                  <a:cubicBezTo>
                    <a:pt x="6535" y="4134"/>
                    <a:pt x="6778" y="5046"/>
                    <a:pt x="6353" y="5775"/>
                  </a:cubicBezTo>
                  <a:cubicBezTo>
                    <a:pt x="6074" y="6254"/>
                    <a:pt x="5572" y="6523"/>
                    <a:pt x="5055" y="6523"/>
                  </a:cubicBezTo>
                  <a:cubicBezTo>
                    <a:pt x="4783" y="6523"/>
                    <a:pt x="4507" y="6449"/>
                    <a:pt x="4256" y="6292"/>
                  </a:cubicBezTo>
                  <a:cubicBezTo>
                    <a:pt x="3526" y="5897"/>
                    <a:pt x="3283" y="4924"/>
                    <a:pt x="3739" y="4225"/>
                  </a:cubicBezTo>
                  <a:cubicBezTo>
                    <a:pt x="4002" y="3739"/>
                    <a:pt x="4522" y="3455"/>
                    <a:pt x="5047" y="3455"/>
                  </a:cubicBezTo>
                  <a:close/>
                  <a:moveTo>
                    <a:pt x="4681" y="0"/>
                  </a:moveTo>
                  <a:lnTo>
                    <a:pt x="2857" y="456"/>
                  </a:lnTo>
                  <a:lnTo>
                    <a:pt x="3222" y="1854"/>
                  </a:lnTo>
                  <a:cubicBezTo>
                    <a:pt x="2979" y="2006"/>
                    <a:pt x="2705" y="2189"/>
                    <a:pt x="2462" y="2432"/>
                  </a:cubicBezTo>
                  <a:lnTo>
                    <a:pt x="1216" y="1672"/>
                  </a:lnTo>
                  <a:lnTo>
                    <a:pt x="274" y="3313"/>
                  </a:lnTo>
                  <a:lnTo>
                    <a:pt x="1520" y="4073"/>
                  </a:lnTo>
                  <a:cubicBezTo>
                    <a:pt x="1459" y="4377"/>
                    <a:pt x="1398" y="4681"/>
                    <a:pt x="1398" y="4985"/>
                  </a:cubicBezTo>
                  <a:lnTo>
                    <a:pt x="0" y="5350"/>
                  </a:lnTo>
                  <a:lnTo>
                    <a:pt x="456" y="7173"/>
                  </a:lnTo>
                  <a:lnTo>
                    <a:pt x="1854" y="6809"/>
                  </a:lnTo>
                  <a:cubicBezTo>
                    <a:pt x="2006" y="7052"/>
                    <a:pt x="2189" y="7325"/>
                    <a:pt x="2432" y="7569"/>
                  </a:cubicBezTo>
                  <a:lnTo>
                    <a:pt x="1672" y="8815"/>
                  </a:lnTo>
                  <a:lnTo>
                    <a:pt x="3313" y="9757"/>
                  </a:lnTo>
                  <a:lnTo>
                    <a:pt x="4073" y="8511"/>
                  </a:lnTo>
                  <a:cubicBezTo>
                    <a:pt x="4377" y="8572"/>
                    <a:pt x="4681" y="8632"/>
                    <a:pt x="4985" y="8632"/>
                  </a:cubicBezTo>
                  <a:lnTo>
                    <a:pt x="5350" y="10031"/>
                  </a:lnTo>
                  <a:lnTo>
                    <a:pt x="7174" y="9575"/>
                  </a:lnTo>
                  <a:lnTo>
                    <a:pt x="6809" y="8176"/>
                  </a:lnTo>
                  <a:cubicBezTo>
                    <a:pt x="7052" y="8024"/>
                    <a:pt x="7326" y="7812"/>
                    <a:pt x="7569" y="7599"/>
                  </a:cubicBezTo>
                  <a:lnTo>
                    <a:pt x="8815" y="8359"/>
                  </a:lnTo>
                  <a:lnTo>
                    <a:pt x="9757" y="6717"/>
                  </a:lnTo>
                  <a:lnTo>
                    <a:pt x="8511" y="5958"/>
                  </a:lnTo>
                  <a:cubicBezTo>
                    <a:pt x="8572" y="5654"/>
                    <a:pt x="8633" y="5350"/>
                    <a:pt x="8633" y="5046"/>
                  </a:cubicBezTo>
                  <a:lnTo>
                    <a:pt x="10031" y="4681"/>
                  </a:lnTo>
                  <a:lnTo>
                    <a:pt x="9575" y="2857"/>
                  </a:lnTo>
                  <a:lnTo>
                    <a:pt x="8177" y="3222"/>
                  </a:lnTo>
                  <a:cubicBezTo>
                    <a:pt x="8025" y="2948"/>
                    <a:pt x="7842" y="2705"/>
                    <a:pt x="7599" y="2462"/>
                  </a:cubicBezTo>
                  <a:lnTo>
                    <a:pt x="8359" y="1216"/>
                  </a:lnTo>
                  <a:lnTo>
                    <a:pt x="6718" y="274"/>
                  </a:lnTo>
                  <a:lnTo>
                    <a:pt x="5958" y="1520"/>
                  </a:lnTo>
                  <a:cubicBezTo>
                    <a:pt x="5654" y="1429"/>
                    <a:pt x="5350" y="1398"/>
                    <a:pt x="5046" y="1398"/>
                  </a:cubicBezTo>
                  <a:lnTo>
                    <a:pt x="4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47625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2" name="Picture 1" descr="Looking up view of tall buildings&#10;&#10;AI-generated content may be incorrect.">
            <a:extLst>
              <a:ext uri="{FF2B5EF4-FFF2-40B4-BE49-F238E27FC236}">
                <a16:creationId xmlns:a16="http://schemas.microsoft.com/office/drawing/2014/main" id="{4A10F767-43CB-00D9-336C-D06126295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221646" y="861047"/>
            <a:ext cx="3748709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42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70"/>
          <p:cNvSpPr txBox="1">
            <a:spLocks noGrp="1"/>
          </p:cNvSpPr>
          <p:nvPr>
            <p:ph type="title"/>
          </p:nvPr>
        </p:nvSpPr>
        <p:spPr>
          <a:xfrm>
            <a:off x="960000" y="1058166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ro-RO" sz="3600">
                <a:solidFill>
                  <a:srgbClr val="C00000"/>
                </a:solidFill>
                <a:ea typeface="+mj-lt"/>
                <a:cs typeface="+mj-lt"/>
                <a:sym typeface="Orbitron"/>
              </a:rPr>
              <a:t>Conceptul de fotografie urbană</a:t>
            </a:r>
            <a:endParaRPr lang="en-US"/>
          </a:p>
        </p:txBody>
      </p:sp>
      <p:sp>
        <p:nvSpPr>
          <p:cNvPr id="1296" name="Google Shape;1296;p70"/>
          <p:cNvSpPr txBox="1">
            <a:spLocks noGrp="1"/>
          </p:cNvSpPr>
          <p:nvPr>
            <p:ph type="body" idx="1"/>
          </p:nvPr>
        </p:nvSpPr>
        <p:spPr>
          <a:xfrm>
            <a:off x="960000" y="1914325"/>
            <a:ext cx="10338260" cy="2754726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>
              <a:buNone/>
            </a:pPr>
            <a:r>
              <a:rPr lang="ro-RO" sz="2000">
                <a:ea typeface="+mn-lt"/>
                <a:cs typeface="+mn-lt"/>
              </a:rPr>
              <a:t>Fotografia urbană surprinde viața orașului, arhitectura și oamenii din jur. Este important să observăm lumina, unghiul și compoziția</a:t>
            </a:r>
            <a:endParaRPr lang="en-US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</p:txBody>
      </p:sp>
      <p:grpSp>
        <p:nvGrpSpPr>
          <p:cNvPr id="1297" name="Google Shape;1297;p70"/>
          <p:cNvGrpSpPr/>
          <p:nvPr/>
        </p:nvGrpSpPr>
        <p:grpSpPr>
          <a:xfrm>
            <a:off x="10982167" y="5473927"/>
            <a:ext cx="668741" cy="760573"/>
            <a:chOff x="10190200" y="4253570"/>
            <a:chExt cx="501556" cy="570430"/>
          </a:xfrm>
        </p:grpSpPr>
        <p:sp>
          <p:nvSpPr>
            <p:cNvPr id="1298" name="Google Shape;1298;p70"/>
            <p:cNvSpPr/>
            <p:nvPr/>
          </p:nvSpPr>
          <p:spPr>
            <a:xfrm>
              <a:off x="10440975" y="4253570"/>
              <a:ext cx="250781" cy="250235"/>
            </a:xfrm>
            <a:custGeom>
              <a:avLst/>
              <a:gdLst/>
              <a:ahLst/>
              <a:cxnLst/>
              <a:rect l="l" t="t" r="r" b="b"/>
              <a:pathLst>
                <a:path w="14257" h="14226" extrusionOk="0">
                  <a:moveTo>
                    <a:pt x="7160" y="4895"/>
                  </a:moveTo>
                  <a:cubicBezTo>
                    <a:pt x="8066" y="4895"/>
                    <a:pt x="8891" y="5467"/>
                    <a:pt x="9180" y="6383"/>
                  </a:cubicBezTo>
                  <a:cubicBezTo>
                    <a:pt x="9575" y="7508"/>
                    <a:pt x="8967" y="8724"/>
                    <a:pt x="7812" y="9119"/>
                  </a:cubicBezTo>
                  <a:cubicBezTo>
                    <a:pt x="7591" y="9191"/>
                    <a:pt x="7367" y="9225"/>
                    <a:pt x="7145" y="9225"/>
                  </a:cubicBezTo>
                  <a:cubicBezTo>
                    <a:pt x="6241" y="9225"/>
                    <a:pt x="5394" y="8655"/>
                    <a:pt x="5077" y="7751"/>
                  </a:cubicBezTo>
                  <a:cubicBezTo>
                    <a:pt x="4712" y="6596"/>
                    <a:pt x="5320" y="5380"/>
                    <a:pt x="6444" y="5016"/>
                  </a:cubicBezTo>
                  <a:cubicBezTo>
                    <a:pt x="6683" y="4934"/>
                    <a:pt x="6924" y="4895"/>
                    <a:pt x="7160" y="4895"/>
                  </a:cubicBezTo>
                  <a:close/>
                  <a:moveTo>
                    <a:pt x="6080" y="0"/>
                  </a:moveTo>
                  <a:lnTo>
                    <a:pt x="3526" y="851"/>
                  </a:lnTo>
                  <a:lnTo>
                    <a:pt x="4226" y="2827"/>
                  </a:lnTo>
                  <a:cubicBezTo>
                    <a:pt x="3830" y="3101"/>
                    <a:pt x="3526" y="3374"/>
                    <a:pt x="3222" y="3709"/>
                  </a:cubicBezTo>
                  <a:lnTo>
                    <a:pt x="1368" y="2797"/>
                  </a:lnTo>
                  <a:lnTo>
                    <a:pt x="183" y="5228"/>
                  </a:lnTo>
                  <a:lnTo>
                    <a:pt x="2037" y="6140"/>
                  </a:lnTo>
                  <a:cubicBezTo>
                    <a:pt x="1976" y="6566"/>
                    <a:pt x="1946" y="7022"/>
                    <a:pt x="1976" y="7478"/>
                  </a:cubicBezTo>
                  <a:lnTo>
                    <a:pt x="0" y="8146"/>
                  </a:lnTo>
                  <a:lnTo>
                    <a:pt x="852" y="10700"/>
                  </a:lnTo>
                  <a:lnTo>
                    <a:pt x="2827" y="10031"/>
                  </a:lnTo>
                  <a:cubicBezTo>
                    <a:pt x="3101" y="10396"/>
                    <a:pt x="3374" y="10700"/>
                    <a:pt x="3709" y="11004"/>
                  </a:cubicBezTo>
                  <a:lnTo>
                    <a:pt x="2797" y="12858"/>
                  </a:lnTo>
                  <a:lnTo>
                    <a:pt x="5229" y="14043"/>
                  </a:lnTo>
                  <a:lnTo>
                    <a:pt x="6140" y="12189"/>
                  </a:lnTo>
                  <a:cubicBezTo>
                    <a:pt x="6441" y="12232"/>
                    <a:pt x="6757" y="12275"/>
                    <a:pt x="7078" y="12275"/>
                  </a:cubicBezTo>
                  <a:cubicBezTo>
                    <a:pt x="7211" y="12275"/>
                    <a:pt x="7344" y="12268"/>
                    <a:pt x="7478" y="12250"/>
                  </a:cubicBezTo>
                  <a:lnTo>
                    <a:pt x="8147" y="14225"/>
                  </a:lnTo>
                  <a:lnTo>
                    <a:pt x="10700" y="13374"/>
                  </a:lnTo>
                  <a:lnTo>
                    <a:pt x="10031" y="11399"/>
                  </a:lnTo>
                  <a:cubicBezTo>
                    <a:pt x="10396" y="11125"/>
                    <a:pt x="10700" y="10852"/>
                    <a:pt x="11004" y="10517"/>
                  </a:cubicBezTo>
                  <a:lnTo>
                    <a:pt x="12858" y="11429"/>
                  </a:lnTo>
                  <a:lnTo>
                    <a:pt x="14043" y="8997"/>
                  </a:lnTo>
                  <a:lnTo>
                    <a:pt x="12189" y="8086"/>
                  </a:lnTo>
                  <a:cubicBezTo>
                    <a:pt x="12280" y="7660"/>
                    <a:pt x="12311" y="7204"/>
                    <a:pt x="12280" y="6748"/>
                  </a:cubicBezTo>
                  <a:lnTo>
                    <a:pt x="14256" y="6079"/>
                  </a:lnTo>
                  <a:lnTo>
                    <a:pt x="13375" y="3526"/>
                  </a:lnTo>
                  <a:lnTo>
                    <a:pt x="11399" y="4195"/>
                  </a:lnTo>
                  <a:cubicBezTo>
                    <a:pt x="11125" y="3830"/>
                    <a:pt x="10852" y="3526"/>
                    <a:pt x="10517" y="3222"/>
                  </a:cubicBezTo>
                  <a:lnTo>
                    <a:pt x="11429" y="1368"/>
                  </a:lnTo>
                  <a:lnTo>
                    <a:pt x="8998" y="183"/>
                  </a:lnTo>
                  <a:lnTo>
                    <a:pt x="8086" y="2037"/>
                  </a:lnTo>
                  <a:cubicBezTo>
                    <a:pt x="7785" y="1994"/>
                    <a:pt x="7469" y="1951"/>
                    <a:pt x="7148" y="1951"/>
                  </a:cubicBezTo>
                  <a:cubicBezTo>
                    <a:pt x="7015" y="1951"/>
                    <a:pt x="6882" y="1958"/>
                    <a:pt x="6748" y="1976"/>
                  </a:cubicBezTo>
                  <a:lnTo>
                    <a:pt x="608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7150" dist="57150" dir="5400000" algn="bl" rotWithShape="0">
                <a:schemeClr val="dk1">
                  <a:alpha val="16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1299;p70"/>
            <p:cNvSpPr/>
            <p:nvPr/>
          </p:nvSpPr>
          <p:spPr>
            <a:xfrm>
              <a:off x="10190200" y="4573225"/>
              <a:ext cx="250775" cy="250775"/>
            </a:xfrm>
            <a:custGeom>
              <a:avLst/>
              <a:gdLst/>
              <a:ahLst/>
              <a:cxnLst/>
              <a:rect l="l" t="t" r="r" b="b"/>
              <a:pathLst>
                <a:path w="10031" h="10031" extrusionOk="0">
                  <a:moveTo>
                    <a:pt x="5047" y="3455"/>
                  </a:moveTo>
                  <a:cubicBezTo>
                    <a:pt x="5309" y="3455"/>
                    <a:pt x="5573" y="3526"/>
                    <a:pt x="5806" y="3678"/>
                  </a:cubicBezTo>
                  <a:cubicBezTo>
                    <a:pt x="6535" y="4134"/>
                    <a:pt x="6778" y="5046"/>
                    <a:pt x="6353" y="5775"/>
                  </a:cubicBezTo>
                  <a:cubicBezTo>
                    <a:pt x="6074" y="6254"/>
                    <a:pt x="5572" y="6523"/>
                    <a:pt x="5055" y="6523"/>
                  </a:cubicBezTo>
                  <a:cubicBezTo>
                    <a:pt x="4783" y="6523"/>
                    <a:pt x="4507" y="6449"/>
                    <a:pt x="4256" y="6292"/>
                  </a:cubicBezTo>
                  <a:cubicBezTo>
                    <a:pt x="3526" y="5897"/>
                    <a:pt x="3283" y="4924"/>
                    <a:pt x="3739" y="4225"/>
                  </a:cubicBezTo>
                  <a:cubicBezTo>
                    <a:pt x="4002" y="3739"/>
                    <a:pt x="4522" y="3455"/>
                    <a:pt x="5047" y="3455"/>
                  </a:cubicBezTo>
                  <a:close/>
                  <a:moveTo>
                    <a:pt x="4681" y="0"/>
                  </a:moveTo>
                  <a:lnTo>
                    <a:pt x="2857" y="456"/>
                  </a:lnTo>
                  <a:lnTo>
                    <a:pt x="3222" y="1854"/>
                  </a:lnTo>
                  <a:cubicBezTo>
                    <a:pt x="2979" y="2006"/>
                    <a:pt x="2705" y="2189"/>
                    <a:pt x="2462" y="2432"/>
                  </a:cubicBezTo>
                  <a:lnTo>
                    <a:pt x="1216" y="1672"/>
                  </a:lnTo>
                  <a:lnTo>
                    <a:pt x="274" y="3313"/>
                  </a:lnTo>
                  <a:lnTo>
                    <a:pt x="1520" y="4073"/>
                  </a:lnTo>
                  <a:cubicBezTo>
                    <a:pt x="1459" y="4377"/>
                    <a:pt x="1398" y="4681"/>
                    <a:pt x="1398" y="4985"/>
                  </a:cubicBezTo>
                  <a:lnTo>
                    <a:pt x="0" y="5350"/>
                  </a:lnTo>
                  <a:lnTo>
                    <a:pt x="456" y="7173"/>
                  </a:lnTo>
                  <a:lnTo>
                    <a:pt x="1854" y="6809"/>
                  </a:lnTo>
                  <a:cubicBezTo>
                    <a:pt x="2006" y="7052"/>
                    <a:pt x="2189" y="7325"/>
                    <a:pt x="2432" y="7569"/>
                  </a:cubicBezTo>
                  <a:lnTo>
                    <a:pt x="1672" y="8815"/>
                  </a:lnTo>
                  <a:lnTo>
                    <a:pt x="3313" y="9757"/>
                  </a:lnTo>
                  <a:lnTo>
                    <a:pt x="4073" y="8511"/>
                  </a:lnTo>
                  <a:cubicBezTo>
                    <a:pt x="4377" y="8572"/>
                    <a:pt x="4681" y="8632"/>
                    <a:pt x="4985" y="8632"/>
                  </a:cubicBezTo>
                  <a:lnTo>
                    <a:pt x="5350" y="10031"/>
                  </a:lnTo>
                  <a:lnTo>
                    <a:pt x="7174" y="9575"/>
                  </a:lnTo>
                  <a:lnTo>
                    <a:pt x="6809" y="8176"/>
                  </a:lnTo>
                  <a:cubicBezTo>
                    <a:pt x="7052" y="8024"/>
                    <a:pt x="7326" y="7812"/>
                    <a:pt x="7569" y="7599"/>
                  </a:cubicBezTo>
                  <a:lnTo>
                    <a:pt x="8815" y="8359"/>
                  </a:lnTo>
                  <a:lnTo>
                    <a:pt x="9757" y="6717"/>
                  </a:lnTo>
                  <a:lnTo>
                    <a:pt x="8511" y="5958"/>
                  </a:lnTo>
                  <a:cubicBezTo>
                    <a:pt x="8572" y="5654"/>
                    <a:pt x="8633" y="5350"/>
                    <a:pt x="8633" y="5046"/>
                  </a:cubicBezTo>
                  <a:lnTo>
                    <a:pt x="10031" y="4681"/>
                  </a:lnTo>
                  <a:lnTo>
                    <a:pt x="9575" y="2857"/>
                  </a:lnTo>
                  <a:lnTo>
                    <a:pt x="8177" y="3222"/>
                  </a:lnTo>
                  <a:cubicBezTo>
                    <a:pt x="8025" y="2948"/>
                    <a:pt x="7842" y="2705"/>
                    <a:pt x="7599" y="2462"/>
                  </a:cubicBezTo>
                  <a:lnTo>
                    <a:pt x="8359" y="1216"/>
                  </a:lnTo>
                  <a:lnTo>
                    <a:pt x="6718" y="274"/>
                  </a:lnTo>
                  <a:lnTo>
                    <a:pt x="5958" y="1520"/>
                  </a:lnTo>
                  <a:cubicBezTo>
                    <a:pt x="5654" y="1429"/>
                    <a:pt x="5350" y="1398"/>
                    <a:pt x="5046" y="1398"/>
                  </a:cubicBezTo>
                  <a:lnTo>
                    <a:pt x="4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47625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2" name="Picture 1" descr="A group of birds flying over a city street&#10;&#10;AI-generated content may be incorrect.">
            <a:extLst>
              <a:ext uri="{FF2B5EF4-FFF2-40B4-BE49-F238E27FC236}">
                <a16:creationId xmlns:a16="http://schemas.microsoft.com/office/drawing/2014/main" id="{B016DB10-6A37-3501-EE7B-7CCCF57B8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65" y="2661478"/>
            <a:ext cx="2902227" cy="3578087"/>
          </a:xfrm>
          <a:prstGeom prst="rect">
            <a:avLst/>
          </a:prstGeom>
        </p:spPr>
      </p:pic>
      <p:pic>
        <p:nvPicPr>
          <p:cNvPr id="3" name="Picture 2" descr="A person sitting on a bench reading a book&#10;&#10;AI-generated content may be incorrect.">
            <a:extLst>
              <a:ext uri="{FF2B5EF4-FFF2-40B4-BE49-F238E27FC236}">
                <a16:creationId xmlns:a16="http://schemas.microsoft.com/office/drawing/2014/main" id="{4D946657-4C98-0DB4-EA10-0B6D7BC59E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8933" y="2633868"/>
            <a:ext cx="2532132" cy="3600175"/>
          </a:xfrm>
          <a:prstGeom prst="rect">
            <a:avLst/>
          </a:prstGeom>
        </p:spPr>
      </p:pic>
      <p:pic>
        <p:nvPicPr>
          <p:cNvPr id="4" name="Picture 3" descr="A person sleeping on the ground&#10;&#10;AI-generated content may be incorrect.">
            <a:extLst>
              <a:ext uri="{FF2B5EF4-FFF2-40B4-BE49-F238E27FC236}">
                <a16:creationId xmlns:a16="http://schemas.microsoft.com/office/drawing/2014/main" id="{9B15E502-8F6E-1DE4-5088-E20824E0C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5492" y="2639391"/>
            <a:ext cx="3301449" cy="360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80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70"/>
          <p:cNvSpPr txBox="1">
            <a:spLocks noGrp="1"/>
          </p:cNvSpPr>
          <p:nvPr>
            <p:ph type="title"/>
          </p:nvPr>
        </p:nvSpPr>
        <p:spPr>
          <a:xfrm>
            <a:off x="960000" y="1058166"/>
            <a:ext cx="102720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ro-RO" sz="3600">
                <a:solidFill>
                  <a:srgbClr val="C00000"/>
                </a:solidFill>
                <a:ea typeface="+mj-lt"/>
                <a:cs typeface="+mj-lt"/>
                <a:sym typeface="Orbitron"/>
              </a:rPr>
              <a:t>Exemple de portrete și compoziții urbane</a:t>
            </a:r>
            <a:endParaRPr lang="en-US"/>
          </a:p>
        </p:txBody>
      </p:sp>
      <p:sp>
        <p:nvSpPr>
          <p:cNvPr id="1296" name="Google Shape;1296;p70"/>
          <p:cNvSpPr txBox="1">
            <a:spLocks noGrp="1"/>
          </p:cNvSpPr>
          <p:nvPr>
            <p:ph type="body" idx="1"/>
          </p:nvPr>
        </p:nvSpPr>
        <p:spPr>
          <a:xfrm>
            <a:off x="960000" y="1914325"/>
            <a:ext cx="10338260" cy="257803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/>
          <a:p>
            <a:pPr marL="0" indent="0">
              <a:buNone/>
            </a:pPr>
            <a:r>
              <a:rPr lang="ro-RO" sz="2000">
                <a:ea typeface="+mn-lt"/>
                <a:cs typeface="+mn-lt"/>
              </a:rPr>
              <a:t>Priviți aceste exemple: observați cum lumina și perspectiva schimbă impresia asupra imaginii.</a:t>
            </a:r>
            <a:endParaRPr lang="en-US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/>
          </a:p>
        </p:txBody>
      </p:sp>
      <p:grpSp>
        <p:nvGrpSpPr>
          <p:cNvPr id="1297" name="Google Shape;1297;p70"/>
          <p:cNvGrpSpPr/>
          <p:nvPr/>
        </p:nvGrpSpPr>
        <p:grpSpPr>
          <a:xfrm>
            <a:off x="10982167" y="5473927"/>
            <a:ext cx="668741" cy="760573"/>
            <a:chOff x="10190200" y="4253570"/>
            <a:chExt cx="501556" cy="570430"/>
          </a:xfrm>
        </p:grpSpPr>
        <p:sp>
          <p:nvSpPr>
            <p:cNvPr id="1298" name="Google Shape;1298;p70"/>
            <p:cNvSpPr/>
            <p:nvPr/>
          </p:nvSpPr>
          <p:spPr>
            <a:xfrm>
              <a:off x="10440975" y="4253570"/>
              <a:ext cx="250781" cy="250235"/>
            </a:xfrm>
            <a:custGeom>
              <a:avLst/>
              <a:gdLst/>
              <a:ahLst/>
              <a:cxnLst/>
              <a:rect l="l" t="t" r="r" b="b"/>
              <a:pathLst>
                <a:path w="14257" h="14226" extrusionOk="0">
                  <a:moveTo>
                    <a:pt x="7160" y="4895"/>
                  </a:moveTo>
                  <a:cubicBezTo>
                    <a:pt x="8066" y="4895"/>
                    <a:pt x="8891" y="5467"/>
                    <a:pt x="9180" y="6383"/>
                  </a:cubicBezTo>
                  <a:cubicBezTo>
                    <a:pt x="9575" y="7508"/>
                    <a:pt x="8967" y="8724"/>
                    <a:pt x="7812" y="9119"/>
                  </a:cubicBezTo>
                  <a:cubicBezTo>
                    <a:pt x="7591" y="9191"/>
                    <a:pt x="7367" y="9225"/>
                    <a:pt x="7145" y="9225"/>
                  </a:cubicBezTo>
                  <a:cubicBezTo>
                    <a:pt x="6241" y="9225"/>
                    <a:pt x="5394" y="8655"/>
                    <a:pt x="5077" y="7751"/>
                  </a:cubicBezTo>
                  <a:cubicBezTo>
                    <a:pt x="4712" y="6596"/>
                    <a:pt x="5320" y="5380"/>
                    <a:pt x="6444" y="5016"/>
                  </a:cubicBezTo>
                  <a:cubicBezTo>
                    <a:pt x="6683" y="4934"/>
                    <a:pt x="6924" y="4895"/>
                    <a:pt x="7160" y="4895"/>
                  </a:cubicBezTo>
                  <a:close/>
                  <a:moveTo>
                    <a:pt x="6080" y="0"/>
                  </a:moveTo>
                  <a:lnTo>
                    <a:pt x="3526" y="851"/>
                  </a:lnTo>
                  <a:lnTo>
                    <a:pt x="4226" y="2827"/>
                  </a:lnTo>
                  <a:cubicBezTo>
                    <a:pt x="3830" y="3101"/>
                    <a:pt x="3526" y="3374"/>
                    <a:pt x="3222" y="3709"/>
                  </a:cubicBezTo>
                  <a:lnTo>
                    <a:pt x="1368" y="2797"/>
                  </a:lnTo>
                  <a:lnTo>
                    <a:pt x="183" y="5228"/>
                  </a:lnTo>
                  <a:lnTo>
                    <a:pt x="2037" y="6140"/>
                  </a:lnTo>
                  <a:cubicBezTo>
                    <a:pt x="1976" y="6566"/>
                    <a:pt x="1946" y="7022"/>
                    <a:pt x="1976" y="7478"/>
                  </a:cubicBezTo>
                  <a:lnTo>
                    <a:pt x="0" y="8146"/>
                  </a:lnTo>
                  <a:lnTo>
                    <a:pt x="852" y="10700"/>
                  </a:lnTo>
                  <a:lnTo>
                    <a:pt x="2827" y="10031"/>
                  </a:lnTo>
                  <a:cubicBezTo>
                    <a:pt x="3101" y="10396"/>
                    <a:pt x="3374" y="10700"/>
                    <a:pt x="3709" y="11004"/>
                  </a:cubicBezTo>
                  <a:lnTo>
                    <a:pt x="2797" y="12858"/>
                  </a:lnTo>
                  <a:lnTo>
                    <a:pt x="5229" y="14043"/>
                  </a:lnTo>
                  <a:lnTo>
                    <a:pt x="6140" y="12189"/>
                  </a:lnTo>
                  <a:cubicBezTo>
                    <a:pt x="6441" y="12232"/>
                    <a:pt x="6757" y="12275"/>
                    <a:pt x="7078" y="12275"/>
                  </a:cubicBezTo>
                  <a:cubicBezTo>
                    <a:pt x="7211" y="12275"/>
                    <a:pt x="7344" y="12268"/>
                    <a:pt x="7478" y="12250"/>
                  </a:cubicBezTo>
                  <a:lnTo>
                    <a:pt x="8147" y="14225"/>
                  </a:lnTo>
                  <a:lnTo>
                    <a:pt x="10700" y="13374"/>
                  </a:lnTo>
                  <a:lnTo>
                    <a:pt x="10031" y="11399"/>
                  </a:lnTo>
                  <a:cubicBezTo>
                    <a:pt x="10396" y="11125"/>
                    <a:pt x="10700" y="10852"/>
                    <a:pt x="11004" y="10517"/>
                  </a:cubicBezTo>
                  <a:lnTo>
                    <a:pt x="12858" y="11429"/>
                  </a:lnTo>
                  <a:lnTo>
                    <a:pt x="14043" y="8997"/>
                  </a:lnTo>
                  <a:lnTo>
                    <a:pt x="12189" y="8086"/>
                  </a:lnTo>
                  <a:cubicBezTo>
                    <a:pt x="12280" y="7660"/>
                    <a:pt x="12311" y="7204"/>
                    <a:pt x="12280" y="6748"/>
                  </a:cubicBezTo>
                  <a:lnTo>
                    <a:pt x="14256" y="6079"/>
                  </a:lnTo>
                  <a:lnTo>
                    <a:pt x="13375" y="3526"/>
                  </a:lnTo>
                  <a:lnTo>
                    <a:pt x="11399" y="4195"/>
                  </a:lnTo>
                  <a:cubicBezTo>
                    <a:pt x="11125" y="3830"/>
                    <a:pt x="10852" y="3526"/>
                    <a:pt x="10517" y="3222"/>
                  </a:cubicBezTo>
                  <a:lnTo>
                    <a:pt x="11429" y="1368"/>
                  </a:lnTo>
                  <a:lnTo>
                    <a:pt x="8998" y="183"/>
                  </a:lnTo>
                  <a:lnTo>
                    <a:pt x="8086" y="2037"/>
                  </a:lnTo>
                  <a:cubicBezTo>
                    <a:pt x="7785" y="1994"/>
                    <a:pt x="7469" y="1951"/>
                    <a:pt x="7148" y="1951"/>
                  </a:cubicBezTo>
                  <a:cubicBezTo>
                    <a:pt x="7015" y="1951"/>
                    <a:pt x="6882" y="1958"/>
                    <a:pt x="6748" y="1976"/>
                  </a:cubicBezTo>
                  <a:lnTo>
                    <a:pt x="608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7150" dist="57150" dir="5400000" algn="bl" rotWithShape="0">
                <a:schemeClr val="dk1">
                  <a:alpha val="16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1299;p70"/>
            <p:cNvSpPr/>
            <p:nvPr/>
          </p:nvSpPr>
          <p:spPr>
            <a:xfrm>
              <a:off x="10190200" y="4573225"/>
              <a:ext cx="250775" cy="250775"/>
            </a:xfrm>
            <a:custGeom>
              <a:avLst/>
              <a:gdLst/>
              <a:ahLst/>
              <a:cxnLst/>
              <a:rect l="l" t="t" r="r" b="b"/>
              <a:pathLst>
                <a:path w="10031" h="10031" extrusionOk="0">
                  <a:moveTo>
                    <a:pt x="5047" y="3455"/>
                  </a:moveTo>
                  <a:cubicBezTo>
                    <a:pt x="5309" y="3455"/>
                    <a:pt x="5573" y="3526"/>
                    <a:pt x="5806" y="3678"/>
                  </a:cubicBezTo>
                  <a:cubicBezTo>
                    <a:pt x="6535" y="4134"/>
                    <a:pt x="6778" y="5046"/>
                    <a:pt x="6353" y="5775"/>
                  </a:cubicBezTo>
                  <a:cubicBezTo>
                    <a:pt x="6074" y="6254"/>
                    <a:pt x="5572" y="6523"/>
                    <a:pt x="5055" y="6523"/>
                  </a:cubicBezTo>
                  <a:cubicBezTo>
                    <a:pt x="4783" y="6523"/>
                    <a:pt x="4507" y="6449"/>
                    <a:pt x="4256" y="6292"/>
                  </a:cubicBezTo>
                  <a:cubicBezTo>
                    <a:pt x="3526" y="5897"/>
                    <a:pt x="3283" y="4924"/>
                    <a:pt x="3739" y="4225"/>
                  </a:cubicBezTo>
                  <a:cubicBezTo>
                    <a:pt x="4002" y="3739"/>
                    <a:pt x="4522" y="3455"/>
                    <a:pt x="5047" y="3455"/>
                  </a:cubicBezTo>
                  <a:close/>
                  <a:moveTo>
                    <a:pt x="4681" y="0"/>
                  </a:moveTo>
                  <a:lnTo>
                    <a:pt x="2857" y="456"/>
                  </a:lnTo>
                  <a:lnTo>
                    <a:pt x="3222" y="1854"/>
                  </a:lnTo>
                  <a:cubicBezTo>
                    <a:pt x="2979" y="2006"/>
                    <a:pt x="2705" y="2189"/>
                    <a:pt x="2462" y="2432"/>
                  </a:cubicBezTo>
                  <a:lnTo>
                    <a:pt x="1216" y="1672"/>
                  </a:lnTo>
                  <a:lnTo>
                    <a:pt x="274" y="3313"/>
                  </a:lnTo>
                  <a:lnTo>
                    <a:pt x="1520" y="4073"/>
                  </a:lnTo>
                  <a:cubicBezTo>
                    <a:pt x="1459" y="4377"/>
                    <a:pt x="1398" y="4681"/>
                    <a:pt x="1398" y="4985"/>
                  </a:cubicBezTo>
                  <a:lnTo>
                    <a:pt x="0" y="5350"/>
                  </a:lnTo>
                  <a:lnTo>
                    <a:pt x="456" y="7173"/>
                  </a:lnTo>
                  <a:lnTo>
                    <a:pt x="1854" y="6809"/>
                  </a:lnTo>
                  <a:cubicBezTo>
                    <a:pt x="2006" y="7052"/>
                    <a:pt x="2189" y="7325"/>
                    <a:pt x="2432" y="7569"/>
                  </a:cubicBezTo>
                  <a:lnTo>
                    <a:pt x="1672" y="8815"/>
                  </a:lnTo>
                  <a:lnTo>
                    <a:pt x="3313" y="9757"/>
                  </a:lnTo>
                  <a:lnTo>
                    <a:pt x="4073" y="8511"/>
                  </a:lnTo>
                  <a:cubicBezTo>
                    <a:pt x="4377" y="8572"/>
                    <a:pt x="4681" y="8632"/>
                    <a:pt x="4985" y="8632"/>
                  </a:cubicBezTo>
                  <a:lnTo>
                    <a:pt x="5350" y="10031"/>
                  </a:lnTo>
                  <a:lnTo>
                    <a:pt x="7174" y="9575"/>
                  </a:lnTo>
                  <a:lnTo>
                    <a:pt x="6809" y="8176"/>
                  </a:lnTo>
                  <a:cubicBezTo>
                    <a:pt x="7052" y="8024"/>
                    <a:pt x="7326" y="7812"/>
                    <a:pt x="7569" y="7599"/>
                  </a:cubicBezTo>
                  <a:lnTo>
                    <a:pt x="8815" y="8359"/>
                  </a:lnTo>
                  <a:lnTo>
                    <a:pt x="9757" y="6717"/>
                  </a:lnTo>
                  <a:lnTo>
                    <a:pt x="8511" y="5958"/>
                  </a:lnTo>
                  <a:cubicBezTo>
                    <a:pt x="8572" y="5654"/>
                    <a:pt x="8633" y="5350"/>
                    <a:pt x="8633" y="5046"/>
                  </a:cubicBezTo>
                  <a:lnTo>
                    <a:pt x="10031" y="4681"/>
                  </a:lnTo>
                  <a:lnTo>
                    <a:pt x="9575" y="2857"/>
                  </a:lnTo>
                  <a:lnTo>
                    <a:pt x="8177" y="3222"/>
                  </a:lnTo>
                  <a:cubicBezTo>
                    <a:pt x="8025" y="2948"/>
                    <a:pt x="7842" y="2705"/>
                    <a:pt x="7599" y="2462"/>
                  </a:cubicBezTo>
                  <a:lnTo>
                    <a:pt x="8359" y="1216"/>
                  </a:lnTo>
                  <a:lnTo>
                    <a:pt x="6718" y="274"/>
                  </a:lnTo>
                  <a:lnTo>
                    <a:pt x="5958" y="1520"/>
                  </a:lnTo>
                  <a:cubicBezTo>
                    <a:pt x="5654" y="1429"/>
                    <a:pt x="5350" y="1398"/>
                    <a:pt x="5046" y="1398"/>
                  </a:cubicBezTo>
                  <a:lnTo>
                    <a:pt x="4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47625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2" name="Picture 1" descr="A person standing in a subway&#10;&#10;AI-generated content may be incorrect.">
            <a:extLst>
              <a:ext uri="{FF2B5EF4-FFF2-40B4-BE49-F238E27FC236}">
                <a16:creationId xmlns:a16="http://schemas.microsoft.com/office/drawing/2014/main" id="{501F4E2F-3A81-3A0E-D8FB-B80B4E44B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03" y="2672522"/>
            <a:ext cx="2812804" cy="3180522"/>
          </a:xfrm>
          <a:prstGeom prst="rect">
            <a:avLst/>
          </a:prstGeom>
        </p:spPr>
      </p:pic>
      <p:pic>
        <p:nvPicPr>
          <p:cNvPr id="3" name="Picture 2" descr="A person walking through a building&#10;&#10;AI-generated content may be incorrect.">
            <a:extLst>
              <a:ext uri="{FF2B5EF4-FFF2-40B4-BE49-F238E27FC236}">
                <a16:creationId xmlns:a16="http://schemas.microsoft.com/office/drawing/2014/main" id="{03DB8FA4-0DD8-450F-6DFC-846632125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174" y="2672520"/>
            <a:ext cx="2208696" cy="3180523"/>
          </a:xfrm>
          <a:prstGeom prst="rect">
            <a:avLst/>
          </a:prstGeom>
        </p:spPr>
      </p:pic>
      <p:pic>
        <p:nvPicPr>
          <p:cNvPr id="4" name="Picture 3" descr="A person walking on a street&#10;&#10;AI-generated content may be incorrect.">
            <a:extLst>
              <a:ext uri="{FF2B5EF4-FFF2-40B4-BE49-F238E27FC236}">
                <a16:creationId xmlns:a16="http://schemas.microsoft.com/office/drawing/2014/main" id="{B3FBE69E-FDD8-8711-FA18-E3799CFCF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7391" y="2672520"/>
            <a:ext cx="2098262" cy="31805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20530-9D7D-0FDA-AD9C-2492497F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Realizarea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fotografiilor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61DEC-B85E-47D9-E7D7-D52758A1B9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8965" indent="-422910"/>
            <a:r>
              <a:rPr lang="en-US" dirty="0" err="1">
                <a:ea typeface="+mn-lt"/>
                <a:cs typeface="+mn-lt"/>
              </a:rPr>
              <a:t>Instrucțiuni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pentru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elevi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Realizați</a:t>
            </a:r>
            <a:r>
              <a:rPr lang="en-US" dirty="0">
                <a:ea typeface="+mn-lt"/>
                <a:cs typeface="+mn-lt"/>
              </a:rPr>
              <a:t> 5 </a:t>
            </a:r>
            <a:r>
              <a:rPr lang="en-US" dirty="0" err="1">
                <a:ea typeface="+mn-lt"/>
                <a:cs typeface="+mn-lt"/>
              </a:rPr>
              <a:t>fotografii</a:t>
            </a:r>
            <a:r>
              <a:rPr lang="en-US" dirty="0">
                <a:ea typeface="+mn-lt"/>
                <a:cs typeface="+mn-lt"/>
              </a:rPr>
              <a:t> care </a:t>
            </a:r>
            <a:r>
              <a:rPr lang="en-US" dirty="0" err="1">
                <a:ea typeface="+mn-lt"/>
                <a:cs typeface="+mn-lt"/>
              </a:rPr>
              <a:t>respectă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tema</a:t>
            </a:r>
            <a:r>
              <a:rPr lang="en-US" dirty="0">
                <a:ea typeface="+mn-lt"/>
                <a:cs typeface="+mn-lt"/>
              </a:rPr>
              <a:t> ‘</a:t>
            </a:r>
            <a:r>
              <a:rPr lang="en-US" dirty="0" err="1">
                <a:ea typeface="+mn-lt"/>
                <a:cs typeface="+mn-lt"/>
              </a:rPr>
              <a:t>Orașul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prin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obiectivul</a:t>
            </a:r>
            <a:r>
              <a:rPr lang="en-US" dirty="0">
                <a:ea typeface="+mn-lt"/>
                <a:cs typeface="+mn-lt"/>
              </a:rPr>
              <a:t> meu’. </a:t>
            </a:r>
            <a:r>
              <a:rPr lang="en-US" dirty="0" err="1">
                <a:ea typeface="+mn-lt"/>
                <a:cs typeface="+mn-lt"/>
              </a:rPr>
              <a:t>Experimentați</a:t>
            </a:r>
            <a:r>
              <a:rPr lang="en-US" dirty="0">
                <a:ea typeface="+mn-lt"/>
                <a:cs typeface="+mn-lt"/>
              </a:rPr>
              <a:t> cadre, </a:t>
            </a:r>
            <a:r>
              <a:rPr lang="en-US" dirty="0" err="1">
                <a:ea typeface="+mn-lt"/>
                <a:cs typeface="+mn-lt"/>
              </a:rPr>
              <a:t>lumini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unghiuri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diferite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608965" indent="-422910"/>
            <a:r>
              <a:rPr lang="en-US" dirty="0" err="1">
                <a:ea typeface="+mn-lt"/>
                <a:cs typeface="+mn-lt"/>
              </a:rPr>
              <a:t>Organizare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practică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Lucrați</a:t>
            </a:r>
            <a:r>
              <a:rPr lang="en-US" dirty="0">
                <a:ea typeface="+mn-lt"/>
                <a:cs typeface="+mn-lt"/>
              </a:rPr>
              <a:t> individual </a:t>
            </a:r>
            <a:r>
              <a:rPr lang="en-US" dirty="0" err="1">
                <a:ea typeface="+mn-lt"/>
                <a:cs typeface="+mn-lt"/>
              </a:rPr>
              <a:t>sau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în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echipe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mici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Alternați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rolurile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între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fotograf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subiect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marL="608965" indent="-422910"/>
            <a:r>
              <a:rPr lang="en-US">
                <a:ea typeface="+mn-lt"/>
                <a:cs typeface="+mn-lt"/>
              </a:rPr>
              <a:t>Tips &amp; Tricks</a:t>
            </a:r>
            <a:endParaRPr lang="en-US"/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Observați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umbrele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lumina </a:t>
            </a:r>
            <a:r>
              <a:rPr lang="en-US" dirty="0" err="1">
                <a:ea typeface="+mn-lt"/>
                <a:cs typeface="+mn-lt"/>
              </a:rPr>
              <a:t>naturală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Folosiți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perspectiva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pentru</a:t>
            </a:r>
            <a:r>
              <a:rPr lang="en-US" dirty="0">
                <a:ea typeface="+mn-lt"/>
                <a:cs typeface="+mn-lt"/>
              </a:rPr>
              <a:t> a </a:t>
            </a:r>
            <a:r>
              <a:rPr lang="en-US" dirty="0" err="1">
                <a:ea typeface="+mn-lt"/>
                <a:cs typeface="+mn-lt"/>
              </a:rPr>
              <a:t>crea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efecte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vizuale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interesante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Încercați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surprindeți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emoții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mișcare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608965" indent="-422910"/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017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4E8D-A417-2E71-B3DA-650E44447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Editarea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digitală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33D3F-EA2F-F03E-E448-CC16AFC061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8965" indent="-422910"/>
            <a:r>
              <a:rPr lang="en-US" dirty="0" err="1">
                <a:ea typeface="+mn-lt"/>
                <a:cs typeface="+mn-lt"/>
              </a:rPr>
              <a:t>Prezentare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aplicații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digitale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 Text: „</a:t>
            </a:r>
            <a:r>
              <a:rPr lang="en-US" dirty="0" err="1">
                <a:ea typeface="+mn-lt"/>
                <a:cs typeface="+mn-lt"/>
              </a:rPr>
              <a:t>Folosiți</a:t>
            </a:r>
            <a:r>
              <a:rPr lang="en-US" dirty="0">
                <a:ea typeface="+mn-lt"/>
                <a:cs typeface="+mn-lt"/>
              </a:rPr>
              <a:t> Snapseed, Canva </a:t>
            </a:r>
            <a:r>
              <a:rPr lang="en-US" dirty="0" err="1">
                <a:ea typeface="+mn-lt"/>
                <a:cs typeface="+mn-lt"/>
              </a:rPr>
              <a:t>sau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Pixlr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pentru</a:t>
            </a:r>
            <a:r>
              <a:rPr lang="en-US" dirty="0">
                <a:ea typeface="+mn-lt"/>
                <a:cs typeface="+mn-lt"/>
              </a:rPr>
              <a:t> a </a:t>
            </a:r>
            <a:r>
              <a:rPr lang="en-US" dirty="0" err="1">
                <a:ea typeface="+mn-lt"/>
                <a:cs typeface="+mn-lt"/>
              </a:rPr>
              <a:t>ajusta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luminozitatea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contrastul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culorile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pentru</a:t>
            </a:r>
            <a:r>
              <a:rPr lang="en-US" dirty="0">
                <a:ea typeface="+mn-lt"/>
                <a:cs typeface="+mn-lt"/>
              </a:rPr>
              <a:t> a </a:t>
            </a:r>
            <a:r>
              <a:rPr lang="en-US" dirty="0" err="1">
                <a:ea typeface="+mn-lt"/>
                <a:cs typeface="+mn-lt"/>
              </a:rPr>
              <a:t>crea</a:t>
            </a:r>
            <a:r>
              <a:rPr lang="en-US" dirty="0">
                <a:ea typeface="+mn-lt"/>
                <a:cs typeface="+mn-lt"/>
              </a:rPr>
              <a:t> un </a:t>
            </a:r>
            <a:r>
              <a:rPr lang="en-US" dirty="0" err="1">
                <a:ea typeface="+mn-lt"/>
                <a:cs typeface="+mn-lt"/>
              </a:rPr>
              <a:t>colaj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coerent</a:t>
            </a:r>
            <a:r>
              <a:rPr lang="en-US" dirty="0">
                <a:ea typeface="+mn-lt"/>
                <a:cs typeface="+mn-lt"/>
              </a:rPr>
              <a:t>.”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608965" indent="-422910"/>
            <a:r>
              <a:rPr lang="en-US" dirty="0" err="1">
                <a:ea typeface="+mn-lt"/>
                <a:cs typeface="+mn-lt"/>
              </a:rPr>
              <a:t>Pași</a:t>
            </a:r>
            <a:r>
              <a:rPr lang="en-US" dirty="0">
                <a:ea typeface="+mn-lt"/>
                <a:cs typeface="+mn-lt"/>
              </a:rPr>
              <a:t> de </a:t>
            </a:r>
            <a:r>
              <a:rPr lang="en-US" dirty="0" err="1">
                <a:ea typeface="+mn-lt"/>
                <a:cs typeface="+mn-lt"/>
              </a:rPr>
              <a:t>editare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Selectați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cea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mai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reușită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fotografie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Ajustați</a:t>
            </a:r>
            <a:r>
              <a:rPr lang="en-US" dirty="0">
                <a:ea typeface="+mn-lt"/>
                <a:cs typeface="+mn-lt"/>
              </a:rPr>
              <a:t> lumina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contrastul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Aplicați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filtre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decupări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r>
              <a:rPr lang="en-US" dirty="0" err="1">
                <a:ea typeface="+mn-lt"/>
                <a:cs typeface="+mn-lt"/>
              </a:rPr>
              <a:t>Combinați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imaginile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într</a:t>
            </a:r>
            <a:r>
              <a:rPr lang="en-US" dirty="0">
                <a:ea typeface="+mn-lt"/>
                <a:cs typeface="+mn-lt"/>
              </a:rPr>
              <a:t>-o </a:t>
            </a:r>
            <a:r>
              <a:rPr lang="en-US" dirty="0" err="1">
                <a:ea typeface="+mn-lt"/>
                <a:cs typeface="+mn-lt"/>
              </a:rPr>
              <a:t>compoziție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finală</a:t>
            </a:r>
            <a:endParaRPr lang="en-US" dirty="0" err="1">
              <a:ea typeface="Calibri" panose="020F0502020204030204"/>
              <a:cs typeface="Calibri" panose="020F0502020204030204"/>
            </a:endParaRPr>
          </a:p>
          <a:p>
            <a:pPr marL="186055" indent="0">
              <a:buNone/>
            </a:pPr>
            <a:endParaRPr lang="en-US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2652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D3BF5-23D9-77B7-3230-905280EFC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08965" indent="-422910">
              <a:buFont typeface="Arial"/>
              <a:buChar char="•"/>
            </a:pPr>
            <a:r>
              <a:rPr lang="en-US" sz="2800" b="1" dirty="0" err="1">
                <a:latin typeface="Calibri"/>
                <a:ea typeface="Calibri"/>
                <a:cs typeface="Calibri"/>
              </a:rPr>
              <a:t>Prezentarea</a:t>
            </a:r>
            <a:r>
              <a:rPr lang="en-US" sz="2800" b="1" dirty="0">
                <a:latin typeface="Calibri"/>
                <a:ea typeface="Calibri"/>
                <a:cs typeface="Calibri"/>
              </a:rPr>
              <a:t> </a:t>
            </a:r>
            <a:r>
              <a:rPr lang="en-US" sz="2800" b="1" dirty="0" err="1">
                <a:latin typeface="Calibri"/>
                <a:ea typeface="Calibri"/>
                <a:cs typeface="Calibri"/>
              </a:rPr>
              <a:t>și</a:t>
            </a:r>
            <a:r>
              <a:rPr lang="en-US" sz="2800" b="1" dirty="0">
                <a:latin typeface="Calibri"/>
                <a:ea typeface="Calibri"/>
                <a:cs typeface="Calibri"/>
              </a:rPr>
              <a:t> feedback-ul</a:t>
            </a:r>
            <a:endParaRPr lang="en-US" sz="2800" dirty="0">
              <a:latin typeface="Calibri"/>
              <a:ea typeface="Calibri"/>
              <a:cs typeface="Calibri"/>
            </a:endParaRPr>
          </a:p>
          <a:p>
            <a:endParaRPr lang="en-US" dirty="0">
              <a:ea typeface="Calibri Light"/>
              <a:cs typeface="Calibri Ligh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FF99B-E4A0-7667-73F6-020C0F0611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8965" indent="-422910"/>
            <a:r>
              <a:rPr lang="en-US" dirty="0" err="1">
                <a:ea typeface="+mn-lt"/>
                <a:cs typeface="+mn-lt"/>
              </a:rPr>
              <a:t>Încărcarea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fotografiilor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în</a:t>
            </a:r>
            <a:r>
              <a:rPr lang="en-US" dirty="0">
                <a:ea typeface="+mn-lt"/>
                <a:cs typeface="+mn-lt"/>
              </a:rPr>
              <a:t> Padlet </a:t>
            </a:r>
            <a:r>
              <a:rPr lang="en-US" dirty="0" err="1">
                <a:ea typeface="+mn-lt"/>
                <a:cs typeface="+mn-lt"/>
              </a:rPr>
              <a:t>sau</a:t>
            </a:r>
            <a:r>
              <a:rPr lang="en-US" dirty="0">
                <a:ea typeface="+mn-lt"/>
                <a:cs typeface="+mn-lt"/>
              </a:rPr>
              <a:t> Google Drive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 Text: „</a:t>
            </a:r>
            <a:r>
              <a:rPr lang="en-US" dirty="0" err="1">
                <a:ea typeface="+mn-lt"/>
                <a:cs typeface="+mn-lt"/>
              </a:rPr>
              <a:t>Fiecare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elev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încarcă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lucrarea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finală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Observați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lucrările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colegilor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oferiți</a:t>
            </a:r>
            <a:r>
              <a:rPr lang="en-US" dirty="0">
                <a:ea typeface="+mn-lt"/>
                <a:cs typeface="+mn-lt"/>
              </a:rPr>
              <a:t> feedback </a:t>
            </a:r>
            <a:r>
              <a:rPr lang="en-US" dirty="0" err="1">
                <a:ea typeface="+mn-lt"/>
                <a:cs typeface="+mn-lt"/>
              </a:rPr>
              <a:t>constructiv</a:t>
            </a:r>
            <a:r>
              <a:rPr lang="en-US" dirty="0">
                <a:ea typeface="+mn-lt"/>
                <a:cs typeface="+mn-lt"/>
              </a:rPr>
              <a:t>.”</a:t>
            </a:r>
            <a:endParaRPr lang="en-US" dirty="0"/>
          </a:p>
          <a:p>
            <a:pPr marL="608965" indent="-422910"/>
            <a:r>
              <a:rPr lang="en-US" dirty="0" err="1">
                <a:ea typeface="+mn-lt"/>
                <a:cs typeface="+mn-lt"/>
              </a:rPr>
              <a:t>Ghid</a:t>
            </a:r>
            <a:r>
              <a:rPr lang="en-US" dirty="0">
                <a:ea typeface="+mn-lt"/>
                <a:cs typeface="+mn-lt"/>
              </a:rPr>
              <a:t> feedback </a:t>
            </a:r>
            <a:r>
              <a:rPr lang="en-US" dirty="0" err="1">
                <a:ea typeface="+mn-lt"/>
                <a:cs typeface="+mn-lt"/>
              </a:rPr>
              <a:t>colegial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 Text: „</a:t>
            </a:r>
            <a:r>
              <a:rPr lang="en-US" dirty="0" err="1">
                <a:ea typeface="+mn-lt"/>
                <a:cs typeface="+mn-lt"/>
              </a:rPr>
              <a:t>Observați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compoziția</a:t>
            </a:r>
            <a:r>
              <a:rPr lang="en-US" dirty="0">
                <a:ea typeface="+mn-lt"/>
                <a:cs typeface="+mn-lt"/>
              </a:rPr>
              <a:t>, lumina, </a:t>
            </a:r>
            <a:r>
              <a:rPr lang="en-US" dirty="0" err="1">
                <a:ea typeface="+mn-lt"/>
                <a:cs typeface="+mn-lt"/>
              </a:rPr>
              <a:t>creativitatea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mesajul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vizual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Oferiți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sugestii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pozitive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și</a:t>
            </a:r>
            <a:r>
              <a:rPr lang="en-US" dirty="0">
                <a:ea typeface="+mn-lt"/>
                <a:cs typeface="+mn-lt"/>
              </a:rPr>
              <a:t> constructive.”</a:t>
            </a:r>
            <a:endParaRPr lang="en-US" dirty="0"/>
          </a:p>
          <a:p>
            <a:pPr marL="608965" indent="-422910"/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3011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556" y="1219200"/>
            <a:ext cx="10272000" cy="763600"/>
          </a:xfrm>
        </p:spPr>
        <p:txBody>
          <a:bodyPr/>
          <a:lstStyle/>
          <a:p>
            <a:r>
              <a:rPr lang="ro-RO" b="1" dirty="0"/>
              <a:t>Resurse folosite</a:t>
            </a:r>
          </a:p>
        </p:txBody>
      </p:sp>
      <p:grpSp>
        <p:nvGrpSpPr>
          <p:cNvPr id="3" name="Google Shape;10535;p149"/>
          <p:cNvGrpSpPr/>
          <p:nvPr/>
        </p:nvGrpSpPr>
        <p:grpSpPr>
          <a:xfrm>
            <a:off x="10287030" y="3238499"/>
            <a:ext cx="972005" cy="952507"/>
            <a:chOff x="-40745125" y="3632900"/>
            <a:chExt cx="318225" cy="289875"/>
          </a:xfrm>
        </p:grpSpPr>
        <p:sp>
          <p:nvSpPr>
            <p:cNvPr id="4" name="Google Shape;10536;p149"/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0537;p149"/>
            <p:cNvSpPr/>
            <p:nvPr/>
          </p:nvSpPr>
          <p:spPr>
            <a:xfrm>
              <a:off x="-40508050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10538;p149"/>
            <p:cNvSpPr/>
            <p:nvPr/>
          </p:nvSpPr>
          <p:spPr>
            <a:xfrm>
              <a:off x="-40466300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10539;p149"/>
            <p:cNvSpPr/>
            <p:nvPr/>
          </p:nvSpPr>
          <p:spPr>
            <a:xfrm>
              <a:off x="-40723050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10540;p149"/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Google Shape;10541;p149"/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10542;p149"/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4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" name="Google Shape;1296;p70">
            <a:extLst>
              <a:ext uri="{FF2B5EF4-FFF2-40B4-BE49-F238E27FC236}">
                <a16:creationId xmlns:a16="http://schemas.microsoft.com/office/drawing/2014/main" id="{C5DFBDBB-701B-4F18-8D06-8DA5F5955AAE}"/>
              </a:ext>
            </a:extLst>
          </p:cNvPr>
          <p:cNvSpPr txBox="1">
            <a:spLocks/>
          </p:cNvSpPr>
          <p:nvPr/>
        </p:nvSpPr>
        <p:spPr>
          <a:xfrm>
            <a:off x="849565" y="2444412"/>
            <a:ext cx="9134446" cy="3724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o-RO" sz="2000" dirty="0"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r>
              <a:rPr lang="ro-RO" sz="2000" b="1">
                <a:ea typeface="+mn-lt"/>
                <a:cs typeface="+mn-lt"/>
              </a:rPr>
              <a:t>Imagini exemplu:</a:t>
            </a:r>
            <a:r>
              <a:rPr lang="ro-RO" sz="2000">
                <a:ea typeface="+mn-lt"/>
                <a:cs typeface="+mn-lt"/>
              </a:rPr>
              <a:t> fotografii urbane și portrete descărcate de pe </a:t>
            </a:r>
            <a:r>
              <a:rPr lang="ro-RO" sz="2000" b="1">
                <a:ea typeface="+mn-lt"/>
                <a:cs typeface="+mn-lt"/>
              </a:rPr>
              <a:t>Pinterest</a:t>
            </a:r>
            <a:r>
              <a:rPr lang="ro-RO" sz="2000">
                <a:ea typeface="+mn-lt"/>
                <a:cs typeface="+mn-lt"/>
              </a:rPr>
              <a:t> (doar în scop educațional și demonstrare a tehnicilor de compoziție și editare).</a:t>
            </a:r>
            <a:endParaRPr lang="ro-RO"/>
          </a:p>
          <a:p>
            <a:pPr>
              <a:buFont typeface="Arial"/>
              <a:buChar char="•"/>
            </a:pPr>
            <a:r>
              <a:rPr lang="ro-RO" sz="2000" b="1">
                <a:ea typeface="+mn-lt"/>
                <a:cs typeface="+mn-lt"/>
              </a:rPr>
              <a:t>Aplicații digitale:</a:t>
            </a:r>
            <a:r>
              <a:rPr lang="ro-RO" sz="2000">
                <a:ea typeface="+mn-lt"/>
                <a:cs typeface="+mn-lt"/>
              </a:rPr>
              <a:t> Snapseed, Canva, Pixlr – folosite pentru editarea și ajustarea fotografiilor.</a:t>
            </a:r>
            <a:endParaRPr lang="ro-RO"/>
          </a:p>
          <a:p>
            <a:pPr>
              <a:buFont typeface="Arial"/>
              <a:buChar char="•"/>
            </a:pPr>
            <a:r>
              <a:rPr lang="ro-RO" sz="2000" b="1">
                <a:ea typeface="+mn-lt"/>
                <a:cs typeface="+mn-lt"/>
              </a:rPr>
              <a:t>Platforme de colaborare:</a:t>
            </a:r>
            <a:r>
              <a:rPr lang="ro-RO" sz="2000">
                <a:ea typeface="+mn-lt"/>
                <a:cs typeface="+mn-lt"/>
              </a:rPr>
              <a:t> Google Drive sau Padlet – pentru încărcarea și partajarea fotografiilor elevilor.</a:t>
            </a:r>
            <a:endParaRPr lang="ro-RO"/>
          </a:p>
          <a:p>
            <a:pPr marL="0" indent="0">
              <a:buFont typeface="Arial" panose="020B0604020202020204" pitchFamily="34" charset="0"/>
              <a:buNone/>
            </a:pPr>
            <a:endParaRPr lang="ro-RO" sz="2000" dirty="0"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o-RO" sz="1600" dirty="0"/>
          </a:p>
          <a:p>
            <a:pPr marL="0" indent="0">
              <a:buFont typeface="Arial" panose="020B0604020202020204" pitchFamily="34" charset="0"/>
              <a:buNone/>
            </a:pPr>
            <a:endParaRPr lang="ro-RO" sz="1600" dirty="0"/>
          </a:p>
          <a:p>
            <a:pPr marL="0" indent="0">
              <a:buNone/>
            </a:pPr>
            <a:endParaRPr lang="ro-RO" sz="1600" dirty="0">
              <a:ea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ro-RO" sz="1600" dirty="0"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151</Words>
  <Application>Microsoft Office PowerPoint</Application>
  <PresentationFormat>Widescreen</PresentationFormat>
  <Paragraphs>44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Orașul prin obiectivul meu – Fotografie și artă digitală</vt:lpstr>
      <vt:lpstr>Conceptul de fotografie urbană</vt:lpstr>
      <vt:lpstr>Exemple de portrete și compoziții urbane</vt:lpstr>
      <vt:lpstr>Realizarea fotografiilor</vt:lpstr>
      <vt:lpstr>Editarea digitală</vt:lpstr>
      <vt:lpstr>Prezentarea și feedback-ul </vt:lpstr>
      <vt:lpstr>Resurse folosite</vt:lpstr>
      <vt:lpstr>VĂ MULȚUMESC!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 Gorghiu</dc:creator>
  <cp:lastModifiedBy>Gabriel Gorghiu</cp:lastModifiedBy>
  <cp:revision>97</cp:revision>
  <dcterms:created xsi:type="dcterms:W3CDTF">2025-04-05T06:29:01Z</dcterms:created>
  <dcterms:modified xsi:type="dcterms:W3CDTF">2026-03-05T08:18:18Z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c80dc6-4f7d-487e-bcc3-a480a72d23b1_Enabled">
    <vt:lpwstr>true</vt:lpwstr>
  </property>
  <property fmtid="{D5CDD505-2E9C-101B-9397-08002B2CF9AE}" pid="3" name="MSIP_Label_54c80dc6-4f7d-487e-bcc3-a480a72d23b1_SetDate">
    <vt:lpwstr>2026-03-05T07:45:35Z</vt:lpwstr>
  </property>
  <property fmtid="{D5CDD505-2E9C-101B-9397-08002B2CF9AE}" pid="4" name="MSIP_Label_54c80dc6-4f7d-487e-bcc3-a480a72d23b1_Method">
    <vt:lpwstr>Standard</vt:lpwstr>
  </property>
  <property fmtid="{D5CDD505-2E9C-101B-9397-08002B2CF9AE}" pid="5" name="MSIP_Label_54c80dc6-4f7d-487e-bcc3-a480a72d23b1_Name">
    <vt:lpwstr>General Public</vt:lpwstr>
  </property>
  <property fmtid="{D5CDD505-2E9C-101B-9397-08002B2CF9AE}" pid="6" name="MSIP_Label_54c80dc6-4f7d-487e-bcc3-a480a72d23b1_SiteId">
    <vt:lpwstr>9e2ee2c0-d55f-4a8b-b3a7-93a1923da5e3</vt:lpwstr>
  </property>
  <property fmtid="{D5CDD505-2E9C-101B-9397-08002B2CF9AE}" pid="7" name="MSIP_Label_54c80dc6-4f7d-487e-bcc3-a480a72d23b1_ActionId">
    <vt:lpwstr>6d8e3b15-397c-4996-8d39-f0b14c36d30d</vt:lpwstr>
  </property>
  <property fmtid="{D5CDD505-2E9C-101B-9397-08002B2CF9AE}" pid="8" name="MSIP_Label_54c80dc6-4f7d-487e-bcc3-a480a72d23b1_ContentBits">
    <vt:lpwstr>0</vt:lpwstr>
  </property>
  <property fmtid="{D5CDD505-2E9C-101B-9397-08002B2CF9AE}" pid="9" name="MSIP_Label_54c80dc6-4f7d-487e-bcc3-a480a72d23b1_Tag">
    <vt:lpwstr>10, 3, 0, 2</vt:lpwstr>
  </property>
</Properties>
</file>